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67" r:id="rId2"/>
    <p:sldMasterId id="2147483692" r:id="rId3"/>
    <p:sldMasterId id="2147483697" r:id="rId4"/>
  </p:sldMasterIdLst>
  <p:notesMasterIdLst>
    <p:notesMasterId r:id="rId17"/>
  </p:notesMasterIdLst>
  <p:sldIdLst>
    <p:sldId id="256" r:id="rId5"/>
    <p:sldId id="890" r:id="rId6"/>
    <p:sldId id="1002" r:id="rId7"/>
    <p:sldId id="1003" r:id="rId8"/>
    <p:sldId id="935" r:id="rId9"/>
    <p:sldId id="979" r:id="rId10"/>
    <p:sldId id="916" r:id="rId11"/>
    <p:sldId id="915" r:id="rId12"/>
    <p:sldId id="918" r:id="rId13"/>
    <p:sldId id="917" r:id="rId14"/>
    <p:sldId id="981" r:id="rId15"/>
    <p:sldId id="8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6D08"/>
    <a:srgbClr val="354146"/>
    <a:srgbClr val="0B32F1"/>
    <a:srgbClr val="387C28"/>
    <a:srgbClr val="7247AD"/>
    <a:srgbClr val="FD8224"/>
    <a:srgbClr val="FF8200"/>
    <a:srgbClr val="FF1400"/>
    <a:srgbClr val="77797C"/>
    <a:srgbClr val="E46C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28" autoAdjust="0"/>
    <p:restoredTop sz="88000" autoAdjust="0"/>
  </p:normalViewPr>
  <p:slideViewPr>
    <p:cSldViewPr snapToGrid="0" snapToObjects="1">
      <p:cViewPr varScale="1">
        <p:scale>
          <a:sx n="98" d="100"/>
          <a:sy n="98" d="100"/>
        </p:scale>
        <p:origin x="1568" y="184"/>
      </p:cViewPr>
      <p:guideLst>
        <p:guide orient="horz" pos="2160"/>
        <p:guide pos="384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7EB6D5-9211-1844-A951-C4C63370B69E}" type="datetimeFigureOut">
              <a:rPr lang="en-US" smtClean="0"/>
              <a:t>2/1/23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CF9549-DBC8-EF4C-9B5E-CA154048DF1A}" type="slidenum">
              <a:rPr lang="en-US" smtClean="0"/>
              <a:t>‹#›</a:t>
            </a:fld>
            <a:endParaRPr lang="en-US" dirty="0"/>
          </a:p>
        </p:txBody>
      </p:sp>
    </p:spTree>
    <p:extLst>
      <p:ext uri="{BB962C8B-B14F-4D97-AF65-F5344CB8AC3E}">
        <p14:creationId xmlns:p14="http://schemas.microsoft.com/office/powerpoint/2010/main" val="401905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CF9549-DBC8-EF4C-9B5E-CA154048DF1A}" type="slidenum">
              <a:rPr lang="en-US" smtClean="0"/>
              <a:t>2</a:t>
            </a:fld>
            <a:endParaRPr lang="en-US" dirty="0"/>
          </a:p>
        </p:txBody>
      </p:sp>
    </p:spTree>
    <p:extLst>
      <p:ext uri="{BB962C8B-B14F-4D97-AF65-F5344CB8AC3E}">
        <p14:creationId xmlns:p14="http://schemas.microsoft.com/office/powerpoint/2010/main" val="21221230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p:cNvSpPr/>
          <p:nvPr userDrawn="1"/>
        </p:nvSpPr>
        <p:spPr>
          <a:xfrm>
            <a:off x="5736439" y="4021296"/>
            <a:ext cx="768389" cy="576105"/>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3" name="Title 1"/>
          <p:cNvSpPr>
            <a:spLocks noGrp="1"/>
          </p:cNvSpPr>
          <p:nvPr>
            <p:ph type="title"/>
          </p:nvPr>
        </p:nvSpPr>
        <p:spPr>
          <a:xfrm>
            <a:off x="609600" y="1449892"/>
            <a:ext cx="10972800" cy="1143000"/>
          </a:xfrm>
        </p:spPr>
        <p:txBody>
          <a:bodyPr/>
          <a:lstStyle>
            <a:lvl1pPr algn="ctr">
              <a:defRPr>
                <a:solidFill>
                  <a:srgbClr val="3B3C3E"/>
                </a:solidFill>
              </a:defRPr>
            </a:lvl1pPr>
          </a:lstStyle>
          <a:p>
            <a:r>
              <a:rPr lang="en-US" dirty="0"/>
              <a:t>Click to edit Master title style</a:t>
            </a:r>
          </a:p>
        </p:txBody>
      </p:sp>
      <p:sp>
        <p:nvSpPr>
          <p:cNvPr id="5" name="Subtitle 2"/>
          <p:cNvSpPr>
            <a:spLocks noGrp="1"/>
          </p:cNvSpPr>
          <p:nvPr>
            <p:ph type="subTitle" idx="1"/>
          </p:nvPr>
        </p:nvSpPr>
        <p:spPr>
          <a:xfrm>
            <a:off x="1828800" y="2694276"/>
            <a:ext cx="8534400" cy="1223675"/>
          </a:xfrm>
        </p:spPr>
        <p:txBody>
          <a:bodyPr/>
          <a:lstStyle>
            <a:lvl1pPr marL="0" indent="0" algn="ctr">
              <a:buNone/>
              <a:defRPr>
                <a:solidFill>
                  <a:srgbClr val="3B3C3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0" y="6330206"/>
            <a:ext cx="12192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2" name="Picture 1" descr="UT_logo_BOBI.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12609" y="4098606"/>
            <a:ext cx="2624192" cy="1443305"/>
          </a:xfrm>
          <a:prstGeom prst="rect">
            <a:avLst/>
          </a:prstGeom>
        </p:spPr>
      </p:pic>
    </p:spTree>
    <p:extLst>
      <p:ext uri="{BB962C8B-B14F-4D97-AF65-F5344CB8AC3E}">
        <p14:creationId xmlns:p14="http://schemas.microsoft.com/office/powerpoint/2010/main" val="3461190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or Text Block">
    <p:bg>
      <p:bgPr>
        <a:solidFill>
          <a:srgbClr val="FF82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229555"/>
            <a:ext cx="10972800" cy="1143000"/>
          </a:xfrm>
        </p:spPr>
        <p:txBody>
          <a:bodyPr>
            <a:normAutofit/>
          </a:bodyPr>
          <a:lstStyle>
            <a:lvl1pPr algn="ctr">
              <a:defRPr sz="3600" b="0">
                <a:solidFill>
                  <a:schemeClr val="bg1"/>
                </a:solidFill>
                <a:latin typeface="Georgia"/>
                <a:cs typeface="Georgia"/>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4198849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normAutofit/>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51C7006-7120-F341-A188-F97DDD913081}" type="slidenum">
              <a:rPr lang="en-US" smtClean="0"/>
              <a:t>‹#›</a:t>
            </a:fld>
            <a:endParaRPr lang="en-US" dirty="0"/>
          </a:p>
        </p:txBody>
      </p:sp>
    </p:spTree>
    <p:extLst>
      <p:ext uri="{BB962C8B-B14F-4D97-AF65-F5344CB8AC3E}">
        <p14:creationId xmlns:p14="http://schemas.microsoft.com/office/powerpoint/2010/main" val="2332366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range Section Header">
    <p:bg>
      <p:bgPr>
        <a:solidFill>
          <a:srgbClr val="FF8200"/>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
        <p:nvSpPr>
          <p:cNvPr id="6" name="Title 1"/>
          <p:cNvSpPr>
            <a:spLocks noGrp="1"/>
          </p:cNvSpPr>
          <p:nvPr>
            <p:ph type="title"/>
          </p:nvPr>
        </p:nvSpPr>
        <p:spPr>
          <a:xfrm>
            <a:off x="963084" y="4406901"/>
            <a:ext cx="10363200" cy="1362075"/>
          </a:xfrm>
        </p:spPr>
        <p:txBody>
          <a:bodyPr anchor="t">
            <a:normAutofit/>
          </a:bodyPr>
          <a:lstStyle>
            <a:lvl1pPr algn="l">
              <a:defRPr sz="2800" b="1" cap="all">
                <a:solidFill>
                  <a:schemeClr val="bg1"/>
                </a:solidFill>
              </a:defRPr>
            </a:lvl1pPr>
          </a:lstStyle>
          <a:p>
            <a:r>
              <a:rPr lang="en-US" dirty="0"/>
              <a:t>Click to edit Master title style</a:t>
            </a:r>
          </a:p>
        </p:txBody>
      </p:sp>
      <p:sp>
        <p:nvSpPr>
          <p:cNvPr id="7" name="Text Placeholder 2"/>
          <p:cNvSpPr>
            <a:spLocks noGrp="1"/>
          </p:cNvSpPr>
          <p:nvPr>
            <p:ph type="body" idx="1"/>
          </p:nvPr>
        </p:nvSpPr>
        <p:spPr>
          <a:xfrm>
            <a:off x="963084" y="2906713"/>
            <a:ext cx="103632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134744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51C7006-7120-F341-A188-F97DDD913081}" type="slidenum">
              <a:rPr lang="en-US" smtClean="0"/>
              <a:t>‹#›</a:t>
            </a:fld>
            <a:endParaRPr lang="en-US" dirty="0"/>
          </a:p>
        </p:txBody>
      </p:sp>
    </p:spTree>
    <p:extLst>
      <p:ext uri="{BB962C8B-B14F-4D97-AF65-F5344CB8AC3E}">
        <p14:creationId xmlns:p14="http://schemas.microsoft.com/office/powerpoint/2010/main" val="3153555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51C7006-7120-F341-A188-F97DDD913081}" type="slidenum">
              <a:rPr lang="en-US" smtClean="0"/>
              <a:t>‹#›</a:t>
            </a:fld>
            <a:endParaRPr lang="en-US" dirty="0"/>
          </a:p>
        </p:txBody>
      </p:sp>
    </p:spTree>
    <p:extLst>
      <p:ext uri="{BB962C8B-B14F-4D97-AF65-F5344CB8AC3E}">
        <p14:creationId xmlns:p14="http://schemas.microsoft.com/office/powerpoint/2010/main" val="4224154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51C7006-7120-F341-A188-F97DDD913081}" type="slidenum">
              <a:rPr lang="en-US" smtClean="0"/>
              <a:t>‹#›</a:t>
            </a:fld>
            <a:endParaRPr lang="en-US" dirty="0"/>
          </a:p>
        </p:txBody>
      </p:sp>
    </p:spTree>
    <p:extLst>
      <p:ext uri="{BB962C8B-B14F-4D97-AF65-F5344CB8AC3E}">
        <p14:creationId xmlns:p14="http://schemas.microsoft.com/office/powerpoint/2010/main" val="3604657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ctr">
              <a:defRPr sz="2000" b="1">
                <a:solidFill>
                  <a:srgbClr val="3B3C3E"/>
                </a:solidFill>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lgn="ctr">
              <a:buNone/>
              <a:defRPr sz="1400">
                <a:solidFill>
                  <a:srgbClr val="3B3C3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609600" y="6356351"/>
            <a:ext cx="13462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051C7006-7120-F341-A188-F97DDD913081}" type="slidenum">
              <a:rPr lang="en-US" smtClean="0"/>
              <a:t>‹#›</a:t>
            </a:fld>
            <a:endParaRPr lang="en-US" dirty="0"/>
          </a:p>
        </p:txBody>
      </p:sp>
    </p:spTree>
    <p:extLst>
      <p:ext uri="{BB962C8B-B14F-4D97-AF65-F5344CB8AC3E}">
        <p14:creationId xmlns:p14="http://schemas.microsoft.com/office/powerpoint/2010/main" val="1603973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Large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1"/>
            <a:ext cx="1346200" cy="365125"/>
          </a:xfrm>
          <a:prstGeom prst="rect">
            <a:avLst/>
          </a:prstGeom>
        </p:spPr>
        <p:txBody>
          <a:bodyPr/>
          <a:lstStyle/>
          <a:p>
            <a:endParaRPr lang="en-US" dirty="0"/>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995FC0D8-608D-084B-A5CE-4343663DF3B8}" type="slidenum">
              <a:rPr lang="en-US" smtClean="0"/>
              <a:pPr/>
              <a:t>‹#›</a:t>
            </a:fld>
            <a:endParaRPr lang="en-US" dirty="0"/>
          </a:p>
        </p:txBody>
      </p:sp>
      <p:sp>
        <p:nvSpPr>
          <p:cNvPr id="6" name="Picture Placeholder 2"/>
          <p:cNvSpPr>
            <a:spLocks noGrp="1"/>
          </p:cNvSpPr>
          <p:nvPr>
            <p:ph type="pic" idx="1"/>
          </p:nvPr>
        </p:nvSpPr>
        <p:spPr>
          <a:xfrm>
            <a:off x="0" y="0"/>
            <a:ext cx="12192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3288411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rge Photo with Overlaid Title">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0" y="0"/>
            <a:ext cx="12192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a:xfrm>
            <a:off x="609600" y="2579688"/>
            <a:ext cx="10972800" cy="1143000"/>
          </a:xfrm>
        </p:spPr>
        <p:txBody>
          <a:bodyPr>
            <a:normAutofit/>
          </a:bodyPr>
          <a:lstStyle>
            <a:lvl1pPr algn="ctr">
              <a:defRPr sz="4000" b="1" spc="0">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32051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1"/>
            <a:ext cx="1346200" cy="365125"/>
          </a:xfrm>
          <a:prstGeom prst="rect">
            <a:avLst/>
          </a:prstGeom>
        </p:spPr>
        <p:txBody>
          <a:bodyPr/>
          <a:lstStyle/>
          <a:p>
            <a:endParaRPr lang="en-US" dirty="0"/>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370541" y="2365249"/>
            <a:ext cx="5653492" cy="3845269"/>
          </a:xfrm>
        </p:spPr>
      </p:sp>
      <p:sp>
        <p:nvSpPr>
          <p:cNvPr id="7" name="Picture Placeholder 6"/>
          <p:cNvSpPr>
            <a:spLocks noGrp="1"/>
          </p:cNvSpPr>
          <p:nvPr>
            <p:ph type="pic" sz="quarter" idx="13"/>
          </p:nvPr>
        </p:nvSpPr>
        <p:spPr>
          <a:xfrm>
            <a:off x="370540" y="228600"/>
            <a:ext cx="2743200" cy="2039112"/>
          </a:xfrm>
        </p:spPr>
      </p:sp>
      <p:sp>
        <p:nvSpPr>
          <p:cNvPr id="8" name="Picture Placeholder 7"/>
          <p:cNvSpPr>
            <a:spLocks noGrp="1"/>
          </p:cNvSpPr>
          <p:nvPr>
            <p:ph type="pic" sz="quarter" idx="14"/>
          </p:nvPr>
        </p:nvSpPr>
        <p:spPr>
          <a:xfrm>
            <a:off x="3280833" y="228600"/>
            <a:ext cx="2743200" cy="2039112"/>
          </a:xfrm>
        </p:spPr>
      </p:sp>
      <p:sp>
        <p:nvSpPr>
          <p:cNvPr id="10" name="Title 1"/>
          <p:cNvSpPr>
            <a:spLocks noGrp="1"/>
          </p:cNvSpPr>
          <p:nvPr>
            <p:ph type="title"/>
          </p:nvPr>
        </p:nvSpPr>
        <p:spPr>
          <a:xfrm>
            <a:off x="6653926" y="751925"/>
            <a:ext cx="5065997" cy="1588926"/>
          </a:xfrm>
        </p:spPr>
        <p:txBody>
          <a:bodyPr anchor="b"/>
          <a:lstStyle>
            <a:lvl1pPr algn="ctr">
              <a:defRPr sz="2000" b="1">
                <a:solidFill>
                  <a:schemeClr val="tx1"/>
                </a:solidFill>
              </a:defRPr>
            </a:lvl1pPr>
          </a:lstStyle>
          <a:p>
            <a:r>
              <a:rPr lang="en-US" dirty="0"/>
              <a:t>Click to edit Master title style</a:t>
            </a:r>
          </a:p>
        </p:txBody>
      </p:sp>
      <p:sp>
        <p:nvSpPr>
          <p:cNvPr id="11" name="Text Placeholder 3"/>
          <p:cNvSpPr>
            <a:spLocks noGrp="1"/>
          </p:cNvSpPr>
          <p:nvPr>
            <p:ph type="body" sz="half" idx="2"/>
          </p:nvPr>
        </p:nvSpPr>
        <p:spPr>
          <a:xfrm>
            <a:off x="6653926" y="2340851"/>
            <a:ext cx="5065997" cy="3869666"/>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0807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Big Orange">
    <p:bg>
      <p:bgPr>
        <a:solidFill>
          <a:srgbClr val="FF82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449892"/>
            <a:ext cx="10972800" cy="1143000"/>
          </a:xfrm>
        </p:spPr>
        <p:txBody>
          <a:bodyPr/>
          <a:lstStyle>
            <a:lvl1pPr algn="ctr">
              <a:defRPr>
                <a:solidFill>
                  <a:schemeClr val="bg1"/>
                </a:solidFill>
              </a:defRPr>
            </a:lvl1pPr>
          </a:lstStyle>
          <a:p>
            <a:r>
              <a:rPr lang="en-US" dirty="0"/>
              <a:t>Click to edit Master title style</a:t>
            </a:r>
          </a:p>
        </p:txBody>
      </p:sp>
      <p:sp>
        <p:nvSpPr>
          <p:cNvPr id="4" name="Subtitle 2"/>
          <p:cNvSpPr>
            <a:spLocks noGrp="1"/>
          </p:cNvSpPr>
          <p:nvPr>
            <p:ph type="subTitle" idx="1"/>
          </p:nvPr>
        </p:nvSpPr>
        <p:spPr>
          <a:xfrm>
            <a:off x="1828800" y="2694276"/>
            <a:ext cx="8534400" cy="1223675"/>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3" name="Picture 2" descr="UT_logo_BOBI-KNOCKOUT.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71748" y="4021295"/>
            <a:ext cx="2648507" cy="1530966"/>
          </a:xfrm>
          <a:prstGeom prst="rect">
            <a:avLst/>
          </a:prstGeom>
        </p:spPr>
      </p:pic>
    </p:spTree>
    <p:extLst>
      <p:ext uri="{BB962C8B-B14F-4D97-AF65-F5344CB8AC3E}">
        <p14:creationId xmlns:p14="http://schemas.microsoft.com/office/powerpoint/2010/main" val="15705723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x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1"/>
            <a:ext cx="1346200" cy="365125"/>
          </a:xfrm>
          <a:prstGeom prst="rect">
            <a:avLst/>
          </a:prstGeom>
        </p:spPr>
        <p:txBody>
          <a:bodyPr/>
          <a:lstStyle/>
          <a:p>
            <a:endParaRPr lang="en-US" dirty="0"/>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370541" y="2365249"/>
            <a:ext cx="5653492" cy="3845269"/>
          </a:xfrm>
        </p:spPr>
      </p:sp>
      <p:sp>
        <p:nvSpPr>
          <p:cNvPr id="7" name="Picture Placeholder 6"/>
          <p:cNvSpPr>
            <a:spLocks noGrp="1"/>
          </p:cNvSpPr>
          <p:nvPr>
            <p:ph type="pic" sz="quarter" idx="13"/>
          </p:nvPr>
        </p:nvSpPr>
        <p:spPr>
          <a:xfrm>
            <a:off x="370540" y="228600"/>
            <a:ext cx="2743200" cy="2039112"/>
          </a:xfrm>
        </p:spPr>
      </p:sp>
      <p:sp>
        <p:nvSpPr>
          <p:cNvPr id="8" name="Picture Placeholder 7"/>
          <p:cNvSpPr>
            <a:spLocks noGrp="1"/>
          </p:cNvSpPr>
          <p:nvPr>
            <p:ph type="pic" sz="quarter" idx="14"/>
          </p:nvPr>
        </p:nvSpPr>
        <p:spPr>
          <a:xfrm>
            <a:off x="3280833" y="228600"/>
            <a:ext cx="2743200" cy="2039112"/>
          </a:xfrm>
        </p:spPr>
      </p:sp>
      <p:sp>
        <p:nvSpPr>
          <p:cNvPr id="9" name="Picture Placeholder 4"/>
          <p:cNvSpPr>
            <a:spLocks noGrp="1"/>
          </p:cNvSpPr>
          <p:nvPr>
            <p:ph type="pic" idx="15"/>
          </p:nvPr>
        </p:nvSpPr>
        <p:spPr>
          <a:xfrm>
            <a:off x="6227233" y="228601"/>
            <a:ext cx="5653492" cy="3845269"/>
          </a:xfrm>
        </p:spPr>
      </p:sp>
      <p:sp>
        <p:nvSpPr>
          <p:cNvPr id="10" name="Picture Placeholder 6"/>
          <p:cNvSpPr>
            <a:spLocks noGrp="1"/>
          </p:cNvSpPr>
          <p:nvPr>
            <p:ph type="pic" sz="quarter" idx="16"/>
          </p:nvPr>
        </p:nvSpPr>
        <p:spPr>
          <a:xfrm>
            <a:off x="6227232" y="4175911"/>
            <a:ext cx="2743200" cy="2039112"/>
          </a:xfrm>
        </p:spPr>
      </p:sp>
      <p:sp>
        <p:nvSpPr>
          <p:cNvPr id="11" name="Picture Placeholder 7"/>
          <p:cNvSpPr>
            <a:spLocks noGrp="1"/>
          </p:cNvSpPr>
          <p:nvPr>
            <p:ph type="pic" sz="quarter" idx="17"/>
          </p:nvPr>
        </p:nvSpPr>
        <p:spPr>
          <a:xfrm>
            <a:off x="9137525" y="4175911"/>
            <a:ext cx="2743200" cy="2039112"/>
          </a:xfrm>
        </p:spPr>
      </p:sp>
    </p:spTree>
    <p:extLst>
      <p:ext uri="{BB962C8B-B14F-4D97-AF65-F5344CB8AC3E}">
        <p14:creationId xmlns:p14="http://schemas.microsoft.com/office/powerpoint/2010/main" val="158947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
            <a:ext cx="10363200" cy="895350"/>
          </a:xfrm>
        </p:spPr>
        <p:txBody>
          <a:bodyPr>
            <a:normAutofit/>
          </a:bodyPr>
          <a:lstStyle>
            <a:lvl1pPr>
              <a:defRPr sz="2400"/>
            </a:lvl1pPr>
          </a:lstStyle>
          <a:p>
            <a:r>
              <a:rPr lang="en-US" dirty="0"/>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1246A90C-EDD6-534A-836B-F35EA6B6A503}" type="slidenum">
              <a:rPr lang="en-US" smtClean="0"/>
              <a:t>‹#›</a:t>
            </a:fld>
            <a:endParaRPr lang="en-US" dirty="0"/>
          </a:p>
        </p:txBody>
      </p:sp>
      <p:sp>
        <p:nvSpPr>
          <p:cNvPr id="10" name="Chart Placeholder 9"/>
          <p:cNvSpPr>
            <a:spLocks noGrp="1"/>
          </p:cNvSpPr>
          <p:nvPr>
            <p:ph type="chart" sz="quarter" idx="13"/>
          </p:nvPr>
        </p:nvSpPr>
        <p:spPr>
          <a:xfrm>
            <a:off x="914400" y="1130300"/>
            <a:ext cx="10363200" cy="5035550"/>
          </a:xfrm>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315191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Big Logo">
    <p:spTree>
      <p:nvGrpSpPr>
        <p:cNvPr id="1" name=""/>
        <p:cNvGrpSpPr/>
        <p:nvPr/>
      </p:nvGrpSpPr>
      <p:grpSpPr>
        <a:xfrm>
          <a:off x="0" y="0"/>
          <a:ext cx="0" cy="0"/>
          <a:chOff x="0" y="0"/>
          <a:chExt cx="0" cy="0"/>
        </a:xfrm>
      </p:grpSpPr>
      <p:sp>
        <p:nvSpPr>
          <p:cNvPr id="6" name="Rectangle 5"/>
          <p:cNvSpPr/>
          <p:nvPr userDrawn="1"/>
        </p:nvSpPr>
        <p:spPr>
          <a:xfrm>
            <a:off x="0" y="4661212"/>
            <a:ext cx="12192000" cy="2196788"/>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7" name="Subtitle 2"/>
          <p:cNvSpPr>
            <a:spLocks noGrp="1"/>
          </p:cNvSpPr>
          <p:nvPr>
            <p:ph type="subTitle" idx="1"/>
          </p:nvPr>
        </p:nvSpPr>
        <p:spPr>
          <a:xfrm>
            <a:off x="1828800" y="215736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Title 1"/>
          <p:cNvSpPr>
            <a:spLocks noGrp="1"/>
          </p:cNvSpPr>
          <p:nvPr>
            <p:ph type="ctrTitle"/>
          </p:nvPr>
        </p:nvSpPr>
        <p:spPr>
          <a:xfrm>
            <a:off x="914400" y="396711"/>
            <a:ext cx="10363200" cy="1470025"/>
          </a:xfrm>
        </p:spPr>
        <p:txBody>
          <a:bodyPr/>
          <a:lstStyle>
            <a:lvl1pPr algn="ctr">
              <a:defRPr/>
            </a:lvl1pPr>
          </a:lstStyle>
          <a:p>
            <a:r>
              <a:rPr lang="en-US" dirty="0"/>
              <a:t>Click to edit Master title style</a:t>
            </a:r>
          </a:p>
        </p:txBody>
      </p:sp>
      <p:pic>
        <p:nvPicPr>
          <p:cNvPr id="8" name="Picture 7" descr="UT_logo_BOBI-KNOCKOUT.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71748" y="4997455"/>
            <a:ext cx="2648507" cy="1530966"/>
          </a:xfrm>
          <a:prstGeom prst="rect">
            <a:avLst/>
          </a:prstGeom>
        </p:spPr>
      </p:pic>
    </p:spTree>
    <p:extLst>
      <p:ext uri="{BB962C8B-B14F-4D97-AF65-F5344CB8AC3E}">
        <p14:creationId xmlns:p14="http://schemas.microsoft.com/office/powerpoint/2010/main" val="4187791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Minimal Identity">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25851"/>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081625"/>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0" y="6330206"/>
            <a:ext cx="12192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new PT BOBI-KNOCKOUT.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40651" y="6409332"/>
            <a:ext cx="2234720" cy="383350"/>
          </a:xfrm>
          <a:prstGeom prst="rect">
            <a:avLst/>
          </a:prstGeom>
        </p:spPr>
      </p:pic>
    </p:spTree>
    <p:extLst>
      <p:ext uri="{BB962C8B-B14F-4D97-AF65-F5344CB8AC3E}">
        <p14:creationId xmlns:p14="http://schemas.microsoft.com/office/powerpoint/2010/main" val="135044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Your Custom Photo">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6600461"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Rectangle 3"/>
          <p:cNvSpPr/>
          <p:nvPr userDrawn="1"/>
        </p:nvSpPr>
        <p:spPr>
          <a:xfrm>
            <a:off x="6600461" y="0"/>
            <a:ext cx="5591539" cy="68580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 name="Title 1"/>
          <p:cNvSpPr>
            <a:spLocks noGrp="1"/>
          </p:cNvSpPr>
          <p:nvPr>
            <p:ph type="title"/>
          </p:nvPr>
        </p:nvSpPr>
        <p:spPr>
          <a:xfrm>
            <a:off x="6600461" y="274638"/>
            <a:ext cx="5591539" cy="3546463"/>
          </a:xfrm>
        </p:spPr>
        <p:txBody>
          <a:bodyPr>
            <a:normAutofit/>
          </a:bodyPr>
          <a:lstStyle>
            <a:lvl1pPr algn="ctr">
              <a:defRPr sz="4000">
                <a:solidFill>
                  <a:schemeClr val="bg1"/>
                </a:solidFill>
              </a:defRPr>
            </a:lvl1pPr>
          </a:lstStyle>
          <a:p>
            <a:r>
              <a:rPr lang="en-US" dirty="0"/>
              <a:t>Click to edit Master title style</a:t>
            </a:r>
          </a:p>
        </p:txBody>
      </p:sp>
      <p:pic>
        <p:nvPicPr>
          <p:cNvPr id="7" name="Picture 6" descr="UT_logo_BOBI-KNOCKOUT.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02235" y="4313728"/>
            <a:ext cx="3225221" cy="1864335"/>
          </a:xfrm>
          <a:prstGeom prst="rect">
            <a:avLst/>
          </a:prstGeom>
        </p:spPr>
      </p:pic>
    </p:spTree>
    <p:extLst>
      <p:ext uri="{BB962C8B-B14F-4D97-AF65-F5344CB8AC3E}">
        <p14:creationId xmlns:p14="http://schemas.microsoft.com/office/powerpoint/2010/main" val="2446035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hoto 1">
    <p:spTree>
      <p:nvGrpSpPr>
        <p:cNvPr id="1" name=""/>
        <p:cNvGrpSpPr/>
        <p:nvPr/>
      </p:nvGrpSpPr>
      <p:grpSpPr>
        <a:xfrm>
          <a:off x="0" y="0"/>
          <a:ext cx="0" cy="0"/>
          <a:chOff x="0" y="0"/>
          <a:chExt cx="0" cy="0"/>
        </a:xfrm>
      </p:grpSpPr>
      <p:pic>
        <p:nvPicPr>
          <p:cNvPr id="9" name="Picture 8" descr="AyresJosh.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24649" y="0"/>
            <a:ext cx="13827568" cy="6868412"/>
          </a:xfrm>
          <a:prstGeom prst="rect">
            <a:avLst/>
          </a:prstGeom>
        </p:spPr>
      </p:pic>
      <p:sp>
        <p:nvSpPr>
          <p:cNvPr id="6" name="Rectangle 5"/>
          <p:cNvSpPr/>
          <p:nvPr userDrawn="1"/>
        </p:nvSpPr>
        <p:spPr>
          <a:xfrm>
            <a:off x="6085923" y="0"/>
            <a:ext cx="5591539" cy="68580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6085923" y="274638"/>
            <a:ext cx="5591539" cy="3546463"/>
          </a:xfrm>
        </p:spPr>
        <p:txBody>
          <a:bodyPr>
            <a:normAutofit/>
          </a:bodyPr>
          <a:lstStyle>
            <a:lvl1pPr algn="ctr">
              <a:defRPr sz="4000">
                <a:solidFill>
                  <a:schemeClr val="bg1"/>
                </a:solidFill>
              </a:defRPr>
            </a:lvl1pPr>
          </a:lstStyle>
          <a:p>
            <a:r>
              <a:rPr lang="en-US" dirty="0"/>
              <a:t>Click to edit Master title style</a:t>
            </a:r>
          </a:p>
        </p:txBody>
      </p:sp>
      <p:pic>
        <p:nvPicPr>
          <p:cNvPr id="7" name="Picture 6" descr="UT_logo_BOBI-KNOCKOUT.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70577" y="4313727"/>
            <a:ext cx="3245995" cy="1876344"/>
          </a:xfrm>
          <a:prstGeom prst="rect">
            <a:avLst/>
          </a:prstGeom>
        </p:spPr>
      </p:pic>
    </p:spTree>
    <p:extLst>
      <p:ext uri="{BB962C8B-B14F-4D97-AF65-F5344CB8AC3E}">
        <p14:creationId xmlns:p14="http://schemas.microsoft.com/office/powerpoint/2010/main" val="471498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pic>
        <p:nvPicPr>
          <p:cNvPr id="7" name="Picture 6" descr="flag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79375"/>
          </a:xfrm>
          <a:prstGeom prst="rect">
            <a:avLst/>
          </a:prstGeom>
        </p:spPr>
      </p:pic>
      <p:sp>
        <p:nvSpPr>
          <p:cNvPr id="4" name="Rectangle 3"/>
          <p:cNvSpPr/>
          <p:nvPr userDrawn="1"/>
        </p:nvSpPr>
        <p:spPr>
          <a:xfrm>
            <a:off x="6085923" y="0"/>
            <a:ext cx="5591539" cy="68580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9" name="Text Placeholder 8"/>
          <p:cNvSpPr>
            <a:spLocks noGrp="1"/>
          </p:cNvSpPr>
          <p:nvPr>
            <p:ph type="body" sz="quarter" idx="10"/>
          </p:nvPr>
        </p:nvSpPr>
        <p:spPr>
          <a:xfrm>
            <a:off x="6085923" y="649288"/>
            <a:ext cx="5591539" cy="3160712"/>
          </a:xfrm>
        </p:spPr>
        <p:txBody>
          <a:bodyPr anchor="ctr">
            <a:normAutofit/>
          </a:bodyPr>
          <a:lstStyle>
            <a:lvl1pPr>
              <a:defRPr sz="4000" b="0">
                <a:solidFill>
                  <a:schemeClr val="bg1"/>
                </a:solidFill>
              </a:defRPr>
            </a:lvl1pPr>
          </a:lstStyle>
          <a:p>
            <a:pPr lvl="0"/>
            <a:r>
              <a:rPr lang="en-US" dirty="0"/>
              <a:t>Click to edit Master text styles</a:t>
            </a:r>
          </a:p>
        </p:txBody>
      </p:sp>
      <p:pic>
        <p:nvPicPr>
          <p:cNvPr id="8" name="Picture 7" descr="UT_logo_BOBI-KNOCKOUT.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93082" y="4326696"/>
            <a:ext cx="3177221" cy="1836589"/>
          </a:xfrm>
          <a:prstGeom prst="rect">
            <a:avLst/>
          </a:prstGeom>
        </p:spPr>
      </p:pic>
    </p:spTree>
    <p:extLst>
      <p:ext uri="{BB962C8B-B14F-4D97-AF65-F5344CB8AC3E}">
        <p14:creationId xmlns:p14="http://schemas.microsoft.com/office/powerpoint/2010/main" val="614899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51C7006-7120-F341-A188-F97DDD913081}" type="slidenum">
              <a:rPr lang="en-US" smtClean="0"/>
              <a:t>‹#›</a:t>
            </a:fld>
            <a:endParaRPr lang="en-US" dirty="0"/>
          </a:p>
        </p:txBody>
      </p:sp>
    </p:spTree>
    <p:extLst>
      <p:ext uri="{BB962C8B-B14F-4D97-AF65-F5344CB8AC3E}">
        <p14:creationId xmlns:p14="http://schemas.microsoft.com/office/powerpoint/2010/main" val="3139416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B3C3E"/>
                </a:solidFill>
                <a:latin typeface="+mn-lt"/>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3B3C3E"/>
                </a:solidFill>
                <a:latin typeface="+mn-lt"/>
              </a:defRPr>
            </a:lvl1pPr>
            <a:lvl2pPr>
              <a:defRPr>
                <a:solidFill>
                  <a:srgbClr val="3B3C3E"/>
                </a:solidFill>
                <a:latin typeface="+mn-lt"/>
              </a:defRPr>
            </a:lvl2pPr>
            <a:lvl3pPr>
              <a:defRPr>
                <a:solidFill>
                  <a:srgbClr val="3B3C3E"/>
                </a:solidFill>
                <a:latin typeface="+mn-lt"/>
              </a:defRPr>
            </a:lvl3pPr>
            <a:lvl4pPr>
              <a:defRPr>
                <a:solidFill>
                  <a:srgbClr val="3B3C3E"/>
                </a:solidFill>
                <a:latin typeface="+mn-lt"/>
              </a:defRPr>
            </a:lvl4pPr>
            <a:lvl5pPr>
              <a:defRPr>
                <a:solidFill>
                  <a:srgbClr val="3B3C3E"/>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601" y="6356351"/>
            <a:ext cx="1863817" cy="365125"/>
          </a:xfrm>
        </p:spPr>
        <p:txBody>
          <a:bodyPr/>
          <a:lstStyle>
            <a:lvl1pPr>
              <a:defRPr sz="1000">
                <a:solidFill>
                  <a:schemeClr val="bg1"/>
                </a:solidFill>
                <a:latin typeface="Arial"/>
                <a:cs typeface="Arial"/>
              </a:defRPr>
            </a:lvl1pPr>
          </a:lstStyle>
          <a:p>
            <a:endParaRPr lang="en-US" dirty="0"/>
          </a:p>
        </p:txBody>
      </p:sp>
      <p:sp>
        <p:nvSpPr>
          <p:cNvPr id="5" name="Footer Placeholder 4"/>
          <p:cNvSpPr>
            <a:spLocks noGrp="1"/>
          </p:cNvSpPr>
          <p:nvPr>
            <p:ph type="ftr" sz="quarter" idx="11"/>
          </p:nvPr>
        </p:nvSpPr>
        <p:spPr>
          <a:xfrm>
            <a:off x="2473417" y="6356351"/>
            <a:ext cx="3860800" cy="365125"/>
          </a:xfrm>
        </p:spPr>
        <p:txBody>
          <a:bodyPr/>
          <a:lstStyle>
            <a:lvl1pP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12"/>
          </p:nvPr>
        </p:nvSpPr>
        <p:spPr>
          <a:xfrm>
            <a:off x="6334217" y="6356351"/>
            <a:ext cx="2844800" cy="365125"/>
          </a:xfrm>
        </p:spPr>
        <p:txBody>
          <a:bodyPr/>
          <a:lstStyle>
            <a:lvl1pPr>
              <a:defRPr sz="2000">
                <a:solidFill>
                  <a:schemeClr val="bg1"/>
                </a:solidFill>
                <a:latin typeface="+mj-lt"/>
                <a:cs typeface="Arial"/>
              </a:defRPr>
            </a:lvl1pPr>
          </a:lstStyle>
          <a:p>
            <a:fld id="{051C7006-7120-F341-A188-F97DDD913081}" type="slidenum">
              <a:rPr lang="en-US" smtClean="0"/>
              <a:pPr/>
              <a:t>‹#›</a:t>
            </a:fld>
            <a:endParaRPr lang="en-US" dirty="0"/>
          </a:p>
        </p:txBody>
      </p:sp>
      <p:grpSp>
        <p:nvGrpSpPr>
          <p:cNvPr id="7" name="Group 6"/>
          <p:cNvGrpSpPr/>
          <p:nvPr userDrawn="1"/>
        </p:nvGrpSpPr>
        <p:grpSpPr>
          <a:xfrm>
            <a:off x="9785023" y="6369050"/>
            <a:ext cx="2341622" cy="488950"/>
            <a:chOff x="9785023" y="6369050"/>
            <a:chExt cx="2341622" cy="488950"/>
          </a:xfrm>
        </p:grpSpPr>
        <p:sp>
          <p:nvSpPr>
            <p:cNvPr id="8" name="Rectangle 7"/>
            <p:cNvSpPr/>
            <p:nvPr/>
          </p:nvSpPr>
          <p:spPr>
            <a:xfrm>
              <a:off x="9785023" y="6369050"/>
              <a:ext cx="2341622" cy="48895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9" name="Picture 6" descr="Image result for ut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7816" y="6378477"/>
              <a:ext cx="423417" cy="4234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4777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6.jpeg"/><Relationship Id="rId4" Type="http://schemas.openxmlformats.org/officeDocument/2006/relationships/slideLayout" Target="../slideLayouts/slideLayout12.xml"/><Relationship Id="rId9"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emf"/><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subtitle style</a:t>
            </a:r>
          </a:p>
        </p:txBody>
      </p:sp>
    </p:spTree>
    <p:extLst>
      <p:ext uri="{BB962C8B-B14F-4D97-AF65-F5344CB8AC3E}">
        <p14:creationId xmlns:p14="http://schemas.microsoft.com/office/powerpoint/2010/main" val="1758142741"/>
      </p:ext>
    </p:extLst>
  </p:cSld>
  <p:clrMap bg1="lt1" tx1="dk1" bg2="lt2" tx2="dk2" accent1="accent1" accent2="accent2" accent3="accent3" accent4="accent4" accent5="accent5" accent6="accent6" hlink="hlink" folHlink="folHlink"/>
  <p:sldLayoutIdLst>
    <p:sldLayoutId id="2147483702" r:id="rId1"/>
    <p:sldLayoutId id="2147483664" r:id="rId2"/>
    <p:sldLayoutId id="2147483661" r:id="rId3"/>
    <p:sldLayoutId id="2147483649" r:id="rId4"/>
    <p:sldLayoutId id="2147483700" r:id="rId5"/>
    <p:sldLayoutId id="2147483663" r:id="rId6"/>
    <p:sldLayoutId id="2147483696" r:id="rId7"/>
    <p:sldLayoutId id="2147483703" r:id="rId8"/>
  </p:sldLayoutIdLst>
  <p:hf hdr="0" ftr="0" dt="0"/>
  <p:txStyles>
    <p:titleStyle>
      <a:lvl1pPr algn="ctr" defTabSz="457200" rtl="0" eaLnBrk="1" latinLnBrk="0" hangingPunct="1">
        <a:spcBef>
          <a:spcPct val="0"/>
        </a:spcBef>
        <a:buNone/>
        <a:defRPr sz="4400" kern="1200">
          <a:solidFill>
            <a:srgbClr val="3B3C3E"/>
          </a:solidFill>
          <a:latin typeface="Arial"/>
          <a:ea typeface="+mj-ea"/>
          <a:cs typeface="Arial"/>
        </a:defRPr>
      </a:lvl1pPr>
    </p:titleStyle>
    <p:bodyStyle>
      <a:lvl1pPr marL="0" indent="0" algn="ctr" defTabSz="457200" rtl="0" eaLnBrk="1" latinLnBrk="0" hangingPunct="1">
        <a:spcBef>
          <a:spcPct val="20000"/>
        </a:spcBef>
        <a:buFont typeface="Arial"/>
        <a:buNone/>
        <a:defRPr sz="3200" kern="1200">
          <a:solidFill>
            <a:srgbClr val="77797C"/>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330206"/>
            <a:ext cx="12192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1" y="6356351"/>
            <a:ext cx="174747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endParaRPr lang="en-US" dirty="0"/>
          </a:p>
        </p:txBody>
      </p:sp>
      <p:sp>
        <p:nvSpPr>
          <p:cNvPr id="5" name="Footer Placeholder 4"/>
          <p:cNvSpPr>
            <a:spLocks noGrp="1"/>
          </p:cNvSpPr>
          <p:nvPr>
            <p:ph type="ftr" sz="quarter" idx="3"/>
          </p:nvPr>
        </p:nvSpPr>
        <p:spPr>
          <a:xfrm>
            <a:off x="2357079" y="6356351"/>
            <a:ext cx="38608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6223161" y="6356351"/>
            <a:ext cx="28448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1" name="Picture 10" descr="new PT BOBI-KNOCKOUT.eps"/>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9840651" y="6409332"/>
            <a:ext cx="2234720" cy="383350"/>
          </a:xfrm>
          <a:prstGeom prst="rect">
            <a:avLst/>
          </a:prstGeom>
        </p:spPr>
      </p:pic>
      <p:grpSp>
        <p:nvGrpSpPr>
          <p:cNvPr id="9" name="Group 8"/>
          <p:cNvGrpSpPr/>
          <p:nvPr userDrawn="1"/>
        </p:nvGrpSpPr>
        <p:grpSpPr>
          <a:xfrm>
            <a:off x="9785023" y="6369050"/>
            <a:ext cx="2341622" cy="488950"/>
            <a:chOff x="9785023" y="6369050"/>
            <a:chExt cx="2341622" cy="488950"/>
          </a:xfrm>
        </p:grpSpPr>
        <p:sp>
          <p:nvSpPr>
            <p:cNvPr id="10" name="Rectangle 9"/>
            <p:cNvSpPr/>
            <p:nvPr/>
          </p:nvSpPr>
          <p:spPr>
            <a:xfrm>
              <a:off x="9785023" y="6369050"/>
              <a:ext cx="2341622" cy="48895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2" name="Picture 6" descr="Image result for utk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57816" y="6378477"/>
              <a:ext cx="423417" cy="4234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01319141"/>
      </p:ext>
    </p:extLst>
  </p:cSld>
  <p:clrMap bg1="lt1" tx1="dk1" bg2="lt2" tx2="dk2" accent1="accent1" accent2="accent2" accent3="accent3" accent4="accent4" accent5="accent5" accent6="accent6" hlink="hlink" folHlink="folHlink"/>
  <p:sldLayoutIdLst>
    <p:sldLayoutId id="2147483669" r:id="rId1"/>
    <p:sldLayoutId id="2147483691" r:id="rId2"/>
    <p:sldLayoutId id="2147483670" r:id="rId3"/>
    <p:sldLayoutId id="2147483701" r:id="rId4"/>
    <p:sldLayoutId id="2147483671" r:id="rId5"/>
    <p:sldLayoutId id="2147483672" r:id="rId6"/>
    <p:sldLayoutId id="2147483674" r:id="rId7"/>
  </p:sldLayoutIdLst>
  <p:hf hdr="0" ftr="0" dt="0"/>
  <p:txStyles>
    <p:titleStyle>
      <a:lvl1pPr algn="l" defTabSz="457200" rtl="0" eaLnBrk="1" latinLnBrk="0" hangingPunct="1">
        <a:spcBef>
          <a:spcPct val="0"/>
        </a:spcBef>
        <a:buNone/>
        <a:defRPr sz="4400" b="1"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30206"/>
            <a:ext cx="12192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 name="Date Placeholder 3"/>
          <p:cNvSpPr>
            <a:spLocks noGrp="1"/>
          </p:cNvSpPr>
          <p:nvPr>
            <p:ph type="dt" sz="half" idx="2"/>
          </p:nvPr>
        </p:nvSpPr>
        <p:spPr>
          <a:xfrm>
            <a:off x="609601" y="6356351"/>
            <a:ext cx="174747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endParaRPr lang="en-US" dirty="0"/>
          </a:p>
        </p:txBody>
      </p:sp>
      <p:sp>
        <p:nvSpPr>
          <p:cNvPr id="11" name="Footer Placeholder 4"/>
          <p:cNvSpPr>
            <a:spLocks noGrp="1"/>
          </p:cNvSpPr>
          <p:nvPr>
            <p:ph type="ftr" sz="quarter" idx="3"/>
          </p:nvPr>
        </p:nvSpPr>
        <p:spPr>
          <a:xfrm>
            <a:off x="2357079" y="6356351"/>
            <a:ext cx="38608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2" name="Slide Number Placeholder 5"/>
          <p:cNvSpPr>
            <a:spLocks noGrp="1"/>
          </p:cNvSpPr>
          <p:nvPr>
            <p:ph type="sldNum" sz="quarter" idx="4"/>
          </p:nvPr>
        </p:nvSpPr>
        <p:spPr>
          <a:xfrm>
            <a:off x="6223161" y="6356351"/>
            <a:ext cx="28448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4" name="Picture 13" descr="new PT BOBI-KNOCKOUT.eps"/>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9840651" y="6409332"/>
            <a:ext cx="2234720" cy="383350"/>
          </a:xfrm>
          <a:prstGeom prst="rect">
            <a:avLst/>
          </a:prstGeom>
        </p:spPr>
      </p:pic>
    </p:spTree>
    <p:extLst>
      <p:ext uri="{BB962C8B-B14F-4D97-AF65-F5344CB8AC3E}">
        <p14:creationId xmlns:p14="http://schemas.microsoft.com/office/powerpoint/2010/main" val="2856070284"/>
      </p:ext>
    </p:extLst>
  </p:cSld>
  <p:clrMap bg1="lt1" tx1="dk1" bg2="lt2" tx2="dk2" accent1="accent1" accent2="accent2" accent3="accent3" accent4="accent4" accent5="accent5" accent6="accent6" hlink="hlink" folHlink="folHlink"/>
  <p:sldLayoutIdLst>
    <p:sldLayoutId id="2147483676" r:id="rId1"/>
    <p:sldLayoutId id="2147483693" r:id="rId2"/>
    <p:sldLayoutId id="2147483699" r:id="rId3"/>
    <p:sldLayoutId id="2147483694" r:id="rId4"/>
    <p:sldLayoutId id="2147483695" r:id="rId5"/>
  </p:sldLayoutIdLst>
  <p:hf hdr="0" ftr="0" dt="0"/>
  <p:txStyles>
    <p:titleStyle>
      <a:lvl1pPr algn="l" defTabSz="457200" rtl="0" eaLnBrk="1" latinLnBrk="0" hangingPunct="1">
        <a:spcBef>
          <a:spcPct val="0"/>
        </a:spcBef>
        <a:buNone/>
        <a:defRPr sz="4400"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330206"/>
            <a:ext cx="12192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8" name="Date Placeholder 3"/>
          <p:cNvSpPr>
            <a:spLocks noGrp="1"/>
          </p:cNvSpPr>
          <p:nvPr>
            <p:ph type="dt" sz="half" idx="2"/>
          </p:nvPr>
        </p:nvSpPr>
        <p:spPr>
          <a:xfrm>
            <a:off x="609601" y="6356351"/>
            <a:ext cx="174747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endParaRPr lang="en-US" dirty="0"/>
          </a:p>
        </p:txBody>
      </p:sp>
      <p:sp>
        <p:nvSpPr>
          <p:cNvPr id="9" name="Footer Placeholder 4"/>
          <p:cNvSpPr>
            <a:spLocks noGrp="1"/>
          </p:cNvSpPr>
          <p:nvPr>
            <p:ph type="ftr" sz="quarter" idx="3"/>
          </p:nvPr>
        </p:nvSpPr>
        <p:spPr>
          <a:xfrm>
            <a:off x="2357079" y="6356351"/>
            <a:ext cx="38608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0" name="Slide Number Placeholder 5"/>
          <p:cNvSpPr>
            <a:spLocks noGrp="1"/>
          </p:cNvSpPr>
          <p:nvPr>
            <p:ph type="sldNum" sz="quarter" idx="4"/>
          </p:nvPr>
        </p:nvSpPr>
        <p:spPr>
          <a:xfrm>
            <a:off x="6223161" y="6356351"/>
            <a:ext cx="28448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2" name="Picture 11" descr="new PT BOBI-KNOCKOUT.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40651" y="6409332"/>
            <a:ext cx="2234720" cy="383350"/>
          </a:xfrm>
          <a:prstGeom prst="rect">
            <a:avLst/>
          </a:prstGeom>
        </p:spPr>
      </p:pic>
    </p:spTree>
    <p:extLst>
      <p:ext uri="{BB962C8B-B14F-4D97-AF65-F5344CB8AC3E}">
        <p14:creationId xmlns:p14="http://schemas.microsoft.com/office/powerpoint/2010/main" val="1886285337"/>
      </p:ext>
    </p:extLst>
  </p:cSld>
  <p:clrMap bg1="lt1" tx1="dk1" bg2="lt2" tx2="dk2" accent1="accent1" accent2="accent2" accent3="accent3" accent4="accent4" accent5="accent5" accent6="accent6" hlink="hlink" folHlink="folHlink"/>
  <p:sldLayoutIdLst>
    <p:sldLayoutId id="2147483698" r:id="rId1"/>
  </p:sldLayoutIdLst>
  <p:hf hdr="0" ftr="0" dt="0"/>
  <p:txStyles>
    <p:titleStyle>
      <a:lvl1pPr algn="ctr" defTabSz="457200" rtl="0" eaLnBrk="1" latinLnBrk="0" hangingPunct="1">
        <a:spcBef>
          <a:spcPct val="0"/>
        </a:spcBef>
        <a:buNone/>
        <a:defRPr sz="4400"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hyperlink" Target="https://hilltopics.utk.edu/academics/"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ut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6982" y="4014287"/>
            <a:ext cx="2731839" cy="1829369"/>
          </a:xfrm>
          <a:prstGeom prst="rect">
            <a:avLst/>
          </a:prstGeom>
          <a:solidFill>
            <a:schemeClr val="bg1"/>
          </a:solidFill>
        </p:spPr>
      </p:pic>
      <p:sp>
        <p:nvSpPr>
          <p:cNvPr id="2" name="Title 1"/>
          <p:cNvSpPr>
            <a:spLocks noGrp="1"/>
          </p:cNvSpPr>
          <p:nvPr>
            <p:ph type="title"/>
          </p:nvPr>
        </p:nvSpPr>
        <p:spPr>
          <a:xfrm>
            <a:off x="415671" y="1031396"/>
            <a:ext cx="11274458" cy="1017912"/>
          </a:xfrm>
        </p:spPr>
        <p:txBody>
          <a:bodyPr>
            <a:noAutofit/>
          </a:bodyPr>
          <a:lstStyle/>
          <a:p>
            <a:r>
              <a:rPr lang="en-US" sz="4000" b="1" dirty="0">
                <a:solidFill>
                  <a:srgbClr val="002060"/>
                </a:solidFill>
                <a:latin typeface="+mj-lt"/>
              </a:rPr>
              <a:t>Lecture 2: Build </a:t>
            </a:r>
            <a:br>
              <a:rPr lang="en-US" sz="4000" b="1" dirty="0">
                <a:solidFill>
                  <a:srgbClr val="002060"/>
                </a:solidFill>
                <a:latin typeface="+mj-lt"/>
              </a:rPr>
            </a:br>
            <a:r>
              <a:rPr lang="en-US" sz="4000" b="1" dirty="0">
                <a:solidFill>
                  <a:srgbClr val="002060"/>
                </a:solidFill>
                <a:latin typeface="+mj-lt"/>
              </a:rPr>
              <a:t>your working environment</a:t>
            </a:r>
            <a:br>
              <a:rPr lang="en-US" sz="4000" b="1" dirty="0">
                <a:solidFill>
                  <a:srgbClr val="002060"/>
                </a:solidFill>
                <a:latin typeface="+mj-lt"/>
              </a:rPr>
            </a:br>
            <a:r>
              <a:rPr lang="en-US" sz="4000" b="1" dirty="0">
                <a:solidFill>
                  <a:srgbClr val="002060"/>
                </a:solidFill>
                <a:latin typeface="+mj-lt"/>
              </a:rPr>
              <a:t>Part II</a:t>
            </a:r>
          </a:p>
        </p:txBody>
      </p:sp>
      <p:sp>
        <p:nvSpPr>
          <p:cNvPr id="4" name="Subtitle 3">
            <a:extLst>
              <a:ext uri="{FF2B5EF4-FFF2-40B4-BE49-F238E27FC236}">
                <a16:creationId xmlns:a16="http://schemas.microsoft.com/office/drawing/2014/main" id="{6C7F4015-CAF6-1F4E-8F5A-142C3FE91444}"/>
              </a:ext>
            </a:extLst>
          </p:cNvPr>
          <p:cNvSpPr>
            <a:spLocks noGrp="1"/>
          </p:cNvSpPr>
          <p:nvPr>
            <p:ph type="subTitle" idx="1"/>
          </p:nvPr>
        </p:nvSpPr>
        <p:spPr/>
        <p:txBody>
          <a:bodyPr>
            <a:normAutofit/>
          </a:bodyPr>
          <a:lstStyle/>
          <a:p>
            <a:r>
              <a:rPr lang="en-US" b="1" dirty="0">
                <a:latin typeface="+mj-lt"/>
              </a:rPr>
              <a:t>COSC 426 / 526: Introduction to Data Mining</a:t>
            </a:r>
          </a:p>
        </p:txBody>
      </p:sp>
    </p:spTree>
    <p:extLst>
      <p:ext uri="{BB962C8B-B14F-4D97-AF65-F5344CB8AC3E}">
        <p14:creationId xmlns:p14="http://schemas.microsoft.com/office/powerpoint/2010/main" val="182955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3C2FB-9E42-8543-94C5-AF7C4C262047}"/>
              </a:ext>
            </a:extLst>
          </p:cNvPr>
          <p:cNvSpPr>
            <a:spLocks noGrp="1"/>
          </p:cNvSpPr>
          <p:nvPr>
            <p:ph type="title"/>
          </p:nvPr>
        </p:nvSpPr>
        <p:spPr/>
        <p:txBody>
          <a:bodyPr/>
          <a:lstStyle/>
          <a:p>
            <a:r>
              <a:rPr lang="en-US" dirty="0"/>
              <a:t>Open from GitHub Desktop</a:t>
            </a:r>
          </a:p>
        </p:txBody>
      </p:sp>
      <p:pic>
        <p:nvPicPr>
          <p:cNvPr id="5" name="Content Placeholder 4">
            <a:extLst>
              <a:ext uri="{FF2B5EF4-FFF2-40B4-BE49-F238E27FC236}">
                <a16:creationId xmlns:a16="http://schemas.microsoft.com/office/drawing/2014/main" id="{22313B6F-A974-844E-AC1F-2E682055AA11}"/>
              </a:ext>
            </a:extLst>
          </p:cNvPr>
          <p:cNvPicPr>
            <a:picLocks noGrp="1" noChangeAspect="1"/>
          </p:cNvPicPr>
          <p:nvPr>
            <p:ph idx="1"/>
          </p:nvPr>
        </p:nvPicPr>
        <p:blipFill>
          <a:blip r:embed="rId2"/>
          <a:stretch>
            <a:fillRect/>
          </a:stretch>
        </p:blipFill>
        <p:spPr>
          <a:xfrm>
            <a:off x="1476833" y="1600200"/>
            <a:ext cx="9238333" cy="4525963"/>
          </a:xfrm>
          <a:prstGeom prst="rect">
            <a:avLst/>
          </a:prstGeom>
        </p:spPr>
      </p:pic>
      <p:sp>
        <p:nvSpPr>
          <p:cNvPr id="4" name="Slide Number Placeholder 3">
            <a:extLst>
              <a:ext uri="{FF2B5EF4-FFF2-40B4-BE49-F238E27FC236}">
                <a16:creationId xmlns:a16="http://schemas.microsoft.com/office/drawing/2014/main" id="{088B527F-A38D-A04C-9A30-B22517AB516A}"/>
              </a:ext>
            </a:extLst>
          </p:cNvPr>
          <p:cNvSpPr>
            <a:spLocks noGrp="1"/>
          </p:cNvSpPr>
          <p:nvPr>
            <p:ph type="sldNum" sz="quarter" idx="12"/>
          </p:nvPr>
        </p:nvSpPr>
        <p:spPr/>
        <p:txBody>
          <a:bodyPr/>
          <a:lstStyle/>
          <a:p>
            <a:fld id="{051C7006-7120-F341-A188-F97DDD913081}" type="slidenum">
              <a:rPr lang="en-US" smtClean="0"/>
              <a:pPr/>
              <a:t>10</a:t>
            </a:fld>
            <a:endParaRPr lang="en-US" dirty="0"/>
          </a:p>
        </p:txBody>
      </p:sp>
    </p:spTree>
    <p:extLst>
      <p:ext uri="{BB962C8B-B14F-4D97-AF65-F5344CB8AC3E}">
        <p14:creationId xmlns:p14="http://schemas.microsoft.com/office/powerpoint/2010/main" val="3433193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C3234-94A0-2647-9CE5-BA51EAC86199}"/>
              </a:ext>
            </a:extLst>
          </p:cNvPr>
          <p:cNvSpPr>
            <a:spLocks noGrp="1"/>
          </p:cNvSpPr>
          <p:nvPr>
            <p:ph type="title"/>
          </p:nvPr>
        </p:nvSpPr>
        <p:spPr/>
        <p:txBody>
          <a:bodyPr/>
          <a:lstStyle/>
          <a:p>
            <a:r>
              <a:rPr lang="en-US" dirty="0"/>
              <a:t>Get ready for Lecture 2</a:t>
            </a:r>
          </a:p>
        </p:txBody>
      </p:sp>
      <p:sp>
        <p:nvSpPr>
          <p:cNvPr id="3" name="Content Placeholder 2">
            <a:extLst>
              <a:ext uri="{FF2B5EF4-FFF2-40B4-BE49-F238E27FC236}">
                <a16:creationId xmlns:a16="http://schemas.microsoft.com/office/drawing/2014/main" id="{2D70346D-27EB-E243-B3CA-BA93380B08C5}"/>
              </a:ext>
            </a:extLst>
          </p:cNvPr>
          <p:cNvSpPr>
            <a:spLocks noGrp="1"/>
          </p:cNvSpPr>
          <p:nvPr>
            <p:ph idx="1"/>
          </p:nvPr>
        </p:nvSpPr>
        <p:spPr/>
        <p:txBody>
          <a:bodyPr/>
          <a:lstStyle/>
          <a:p>
            <a:r>
              <a:rPr lang="en-US" sz="2800" dirty="0"/>
              <a:t>Get your GitHub repository ready for Lecture 2 and Assignment 2</a:t>
            </a:r>
          </a:p>
          <a:p>
            <a:pPr marL="0" indent="0">
              <a:buNone/>
            </a:pPr>
            <a:endParaRPr lang="en-US" dirty="0"/>
          </a:p>
        </p:txBody>
      </p:sp>
      <p:sp>
        <p:nvSpPr>
          <p:cNvPr id="4" name="Slide Number Placeholder 3">
            <a:extLst>
              <a:ext uri="{FF2B5EF4-FFF2-40B4-BE49-F238E27FC236}">
                <a16:creationId xmlns:a16="http://schemas.microsoft.com/office/drawing/2014/main" id="{C21217A5-AC11-DC43-BB31-45CD16225771}"/>
              </a:ext>
            </a:extLst>
          </p:cNvPr>
          <p:cNvSpPr>
            <a:spLocks noGrp="1"/>
          </p:cNvSpPr>
          <p:nvPr>
            <p:ph type="sldNum" sz="quarter" idx="12"/>
          </p:nvPr>
        </p:nvSpPr>
        <p:spPr/>
        <p:txBody>
          <a:bodyPr/>
          <a:lstStyle/>
          <a:p>
            <a:fld id="{051C7006-7120-F341-A188-F97DDD913081}" type="slidenum">
              <a:rPr lang="en-US" smtClean="0"/>
              <a:pPr/>
              <a:t>11</a:t>
            </a:fld>
            <a:endParaRPr lang="en-US" dirty="0"/>
          </a:p>
        </p:txBody>
      </p:sp>
    </p:spTree>
    <p:extLst>
      <p:ext uri="{BB962C8B-B14F-4D97-AF65-F5344CB8AC3E}">
        <p14:creationId xmlns:p14="http://schemas.microsoft.com/office/powerpoint/2010/main" val="3256027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A158-E260-FD4D-ABCD-46CEA207142F}"/>
              </a:ext>
            </a:extLst>
          </p:cNvPr>
          <p:cNvSpPr>
            <a:spLocks noGrp="1"/>
          </p:cNvSpPr>
          <p:nvPr>
            <p:ph type="title"/>
          </p:nvPr>
        </p:nvSpPr>
        <p:spPr>
          <a:xfrm>
            <a:off x="609600" y="2229555"/>
            <a:ext cx="10972800" cy="1143000"/>
          </a:xfrm>
        </p:spPr>
        <p:txBody>
          <a:bodyPr>
            <a:normAutofit/>
          </a:bodyPr>
          <a:lstStyle/>
          <a:p>
            <a:r>
              <a:rPr lang="en-US" dirty="0">
                <a:latin typeface="+mn-lt"/>
              </a:rPr>
              <a:t>We are ready </a:t>
            </a:r>
            <a:r>
              <a:rPr lang="en-US">
                <a:latin typeface="+mn-lt"/>
              </a:rPr>
              <a:t>to start ….</a:t>
            </a:r>
            <a:endParaRPr lang="en-US" dirty="0">
              <a:latin typeface="+mn-lt"/>
            </a:endParaRPr>
          </a:p>
        </p:txBody>
      </p:sp>
    </p:spTree>
    <p:extLst>
      <p:ext uri="{BB962C8B-B14F-4D97-AF65-F5344CB8AC3E}">
        <p14:creationId xmlns:p14="http://schemas.microsoft.com/office/powerpoint/2010/main" val="1624990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5F5A626-30E4-7B42-B429-B5C7ABB7B78F}"/>
              </a:ext>
            </a:extLst>
          </p:cNvPr>
          <p:cNvSpPr/>
          <p:nvPr/>
        </p:nvSpPr>
        <p:spPr>
          <a:xfrm>
            <a:off x="24714" y="914400"/>
            <a:ext cx="12167286" cy="5288695"/>
          </a:xfrm>
          <a:prstGeom prst="rect">
            <a:avLst/>
          </a:prstGeom>
          <a:noFill/>
          <a:ln w="57150">
            <a:solidFill>
              <a:srgbClr val="FD6D0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69D84598-38AD-3E46-A58C-F68087B66E71}"/>
              </a:ext>
            </a:extLst>
          </p:cNvPr>
          <p:cNvSpPr txBox="1"/>
          <p:nvPr/>
        </p:nvSpPr>
        <p:spPr>
          <a:xfrm>
            <a:off x="1120606" y="1220597"/>
            <a:ext cx="1934504" cy="584775"/>
          </a:xfrm>
          <a:prstGeom prst="rect">
            <a:avLst/>
          </a:prstGeom>
          <a:noFill/>
        </p:spPr>
        <p:txBody>
          <a:bodyPr wrap="none" rtlCol="0">
            <a:spAutoFit/>
          </a:bodyPr>
          <a:lstStyle/>
          <a:p>
            <a:r>
              <a:rPr lang="en-US" sz="3200" dirty="0"/>
              <a:t>Instructor:</a:t>
            </a:r>
          </a:p>
        </p:txBody>
      </p:sp>
      <p:sp>
        <p:nvSpPr>
          <p:cNvPr id="24" name="TextBox 23">
            <a:extLst>
              <a:ext uri="{FF2B5EF4-FFF2-40B4-BE49-F238E27FC236}">
                <a16:creationId xmlns:a16="http://schemas.microsoft.com/office/drawing/2014/main" id="{3E5DEDEF-206A-D644-ACD9-11B91B20DF01}"/>
              </a:ext>
            </a:extLst>
          </p:cNvPr>
          <p:cNvSpPr txBox="1"/>
          <p:nvPr/>
        </p:nvSpPr>
        <p:spPr>
          <a:xfrm>
            <a:off x="4585403" y="1220596"/>
            <a:ext cx="4923720" cy="584775"/>
          </a:xfrm>
          <a:prstGeom prst="rect">
            <a:avLst/>
          </a:prstGeom>
          <a:noFill/>
        </p:spPr>
        <p:txBody>
          <a:bodyPr wrap="none" rtlCol="0">
            <a:spAutoFit/>
          </a:bodyPr>
          <a:lstStyle/>
          <a:p>
            <a:r>
              <a:rPr lang="en-US" sz="3200" dirty="0"/>
              <a:t>Assistants to the Instructor:</a:t>
            </a:r>
          </a:p>
        </p:txBody>
      </p:sp>
      <p:pic>
        <p:nvPicPr>
          <p:cNvPr id="25" name="Picture 24">
            <a:extLst>
              <a:ext uri="{FF2B5EF4-FFF2-40B4-BE49-F238E27FC236}">
                <a16:creationId xmlns:a16="http://schemas.microsoft.com/office/drawing/2014/main" id="{D5E708E2-A6B5-924B-A23B-4A76C322037C}"/>
              </a:ext>
            </a:extLst>
          </p:cNvPr>
          <p:cNvPicPr>
            <a:picLocks noChangeAspect="1"/>
          </p:cNvPicPr>
          <p:nvPr/>
        </p:nvPicPr>
        <p:blipFill>
          <a:blip r:embed="rId3"/>
          <a:stretch>
            <a:fillRect/>
          </a:stretch>
        </p:blipFill>
        <p:spPr>
          <a:xfrm>
            <a:off x="1120606" y="2331381"/>
            <a:ext cx="2927622" cy="2927622"/>
          </a:xfrm>
          <a:prstGeom prst="rect">
            <a:avLst/>
          </a:prstGeom>
        </p:spPr>
      </p:pic>
      <p:sp>
        <p:nvSpPr>
          <p:cNvPr id="26" name="TextBox 25">
            <a:extLst>
              <a:ext uri="{FF2B5EF4-FFF2-40B4-BE49-F238E27FC236}">
                <a16:creationId xmlns:a16="http://schemas.microsoft.com/office/drawing/2014/main" id="{597732FE-C659-184E-96B2-3E305EE2A49A}"/>
              </a:ext>
            </a:extLst>
          </p:cNvPr>
          <p:cNvSpPr txBox="1"/>
          <p:nvPr/>
        </p:nvSpPr>
        <p:spPr>
          <a:xfrm>
            <a:off x="1120606" y="5413033"/>
            <a:ext cx="2927622" cy="369332"/>
          </a:xfrm>
          <a:prstGeom prst="rect">
            <a:avLst/>
          </a:prstGeom>
          <a:noFill/>
        </p:spPr>
        <p:txBody>
          <a:bodyPr wrap="square" rtlCol="0">
            <a:spAutoFit/>
          </a:bodyPr>
          <a:lstStyle/>
          <a:p>
            <a:pPr algn="ctr"/>
            <a:r>
              <a:rPr lang="en-US" dirty="0"/>
              <a:t>Michela Taufer</a:t>
            </a:r>
          </a:p>
        </p:txBody>
      </p:sp>
      <p:sp>
        <p:nvSpPr>
          <p:cNvPr id="27" name="Slide Number Placeholder 3">
            <a:extLst>
              <a:ext uri="{FF2B5EF4-FFF2-40B4-BE49-F238E27FC236}">
                <a16:creationId xmlns:a16="http://schemas.microsoft.com/office/drawing/2014/main" id="{D094E318-13A2-C644-9F52-A4F5C058AF1D}"/>
              </a:ext>
            </a:extLst>
          </p:cNvPr>
          <p:cNvSpPr>
            <a:spLocks noGrp="1"/>
          </p:cNvSpPr>
          <p:nvPr>
            <p:ph type="sldNum" sz="quarter" idx="12"/>
          </p:nvPr>
        </p:nvSpPr>
        <p:spPr>
          <a:xfrm>
            <a:off x="6334217" y="6356351"/>
            <a:ext cx="2844800" cy="365125"/>
          </a:xfrm>
        </p:spPr>
        <p:txBody>
          <a:bodyPr/>
          <a:lstStyle/>
          <a:p>
            <a:fld id="{051C7006-7120-F341-A188-F97DDD913081}" type="slidenum">
              <a:rPr lang="en-US" sz="1800" smtClean="0">
                <a:latin typeface="+mn-lt"/>
              </a:rPr>
              <a:pPr/>
              <a:t>2</a:t>
            </a:fld>
            <a:endParaRPr lang="en-US" sz="1800" dirty="0">
              <a:latin typeface="+mn-lt"/>
            </a:endParaRPr>
          </a:p>
        </p:txBody>
      </p:sp>
      <p:pic>
        <p:nvPicPr>
          <p:cNvPr id="8" name="Picture 7">
            <a:extLst>
              <a:ext uri="{FF2B5EF4-FFF2-40B4-BE49-F238E27FC236}">
                <a16:creationId xmlns:a16="http://schemas.microsoft.com/office/drawing/2014/main" id="{A583A800-9C59-0247-A99F-10C6291E938F}"/>
              </a:ext>
            </a:extLst>
          </p:cNvPr>
          <p:cNvPicPr>
            <a:picLocks noChangeAspect="1"/>
          </p:cNvPicPr>
          <p:nvPr/>
        </p:nvPicPr>
        <p:blipFill>
          <a:blip r:embed="rId4"/>
          <a:stretch>
            <a:fillRect/>
          </a:stretch>
        </p:blipFill>
        <p:spPr>
          <a:xfrm>
            <a:off x="7157029" y="1751282"/>
            <a:ext cx="1890280" cy="1890280"/>
          </a:xfrm>
          <a:prstGeom prst="rect">
            <a:avLst/>
          </a:prstGeom>
        </p:spPr>
      </p:pic>
      <p:pic>
        <p:nvPicPr>
          <p:cNvPr id="10" name="Picture 9">
            <a:extLst>
              <a:ext uri="{FF2B5EF4-FFF2-40B4-BE49-F238E27FC236}">
                <a16:creationId xmlns:a16="http://schemas.microsoft.com/office/drawing/2014/main" id="{8F0C6604-9495-9F41-8215-F4C7B9B6E9D6}"/>
              </a:ext>
            </a:extLst>
          </p:cNvPr>
          <p:cNvPicPr>
            <a:picLocks noChangeAspect="1"/>
          </p:cNvPicPr>
          <p:nvPr/>
        </p:nvPicPr>
        <p:blipFill>
          <a:blip r:embed="rId5"/>
          <a:stretch>
            <a:fillRect/>
          </a:stretch>
        </p:blipFill>
        <p:spPr>
          <a:xfrm>
            <a:off x="4585403" y="3959889"/>
            <a:ext cx="1890280" cy="1890280"/>
          </a:xfrm>
          <a:prstGeom prst="rect">
            <a:avLst/>
          </a:prstGeom>
        </p:spPr>
      </p:pic>
      <p:pic>
        <p:nvPicPr>
          <p:cNvPr id="12" name="Picture 11">
            <a:extLst>
              <a:ext uri="{FF2B5EF4-FFF2-40B4-BE49-F238E27FC236}">
                <a16:creationId xmlns:a16="http://schemas.microsoft.com/office/drawing/2014/main" id="{DCF38853-143A-1741-A8F3-2402EB7104AB}"/>
              </a:ext>
            </a:extLst>
          </p:cNvPr>
          <p:cNvPicPr>
            <a:picLocks noChangeAspect="1"/>
          </p:cNvPicPr>
          <p:nvPr/>
        </p:nvPicPr>
        <p:blipFill>
          <a:blip r:embed="rId6"/>
          <a:stretch>
            <a:fillRect/>
          </a:stretch>
        </p:blipFill>
        <p:spPr>
          <a:xfrm>
            <a:off x="4585403" y="1751282"/>
            <a:ext cx="1890280" cy="1890280"/>
          </a:xfrm>
          <a:prstGeom prst="rect">
            <a:avLst/>
          </a:prstGeom>
        </p:spPr>
      </p:pic>
      <p:sp>
        <p:nvSpPr>
          <p:cNvPr id="28" name="TextBox 27">
            <a:extLst>
              <a:ext uri="{FF2B5EF4-FFF2-40B4-BE49-F238E27FC236}">
                <a16:creationId xmlns:a16="http://schemas.microsoft.com/office/drawing/2014/main" id="{AED99D70-F460-BB45-A816-E0D976E16D89}"/>
              </a:ext>
            </a:extLst>
          </p:cNvPr>
          <p:cNvSpPr txBox="1"/>
          <p:nvPr/>
        </p:nvSpPr>
        <p:spPr>
          <a:xfrm>
            <a:off x="4619301" y="3632354"/>
            <a:ext cx="1890280" cy="369332"/>
          </a:xfrm>
          <a:prstGeom prst="rect">
            <a:avLst/>
          </a:prstGeom>
          <a:noFill/>
        </p:spPr>
        <p:txBody>
          <a:bodyPr wrap="square" rtlCol="0">
            <a:spAutoFit/>
          </a:bodyPr>
          <a:lstStyle/>
          <a:p>
            <a:pPr algn="ctr"/>
            <a:r>
              <a:rPr lang="en-US" dirty="0"/>
              <a:t>Ian Lumsden</a:t>
            </a:r>
          </a:p>
        </p:txBody>
      </p:sp>
      <p:sp>
        <p:nvSpPr>
          <p:cNvPr id="30" name="TextBox 29">
            <a:extLst>
              <a:ext uri="{FF2B5EF4-FFF2-40B4-BE49-F238E27FC236}">
                <a16:creationId xmlns:a16="http://schemas.microsoft.com/office/drawing/2014/main" id="{B0B8D1A1-3468-6E41-8B23-67FF3EED6555}"/>
              </a:ext>
            </a:extLst>
          </p:cNvPr>
          <p:cNvSpPr txBox="1"/>
          <p:nvPr/>
        </p:nvSpPr>
        <p:spPr>
          <a:xfrm>
            <a:off x="7046756" y="3626826"/>
            <a:ext cx="1890280" cy="369332"/>
          </a:xfrm>
          <a:prstGeom prst="rect">
            <a:avLst/>
          </a:prstGeom>
          <a:noFill/>
        </p:spPr>
        <p:txBody>
          <a:bodyPr wrap="square" rtlCol="0">
            <a:spAutoFit/>
          </a:bodyPr>
          <a:lstStyle/>
          <a:p>
            <a:pPr algn="ctr"/>
            <a:r>
              <a:rPr lang="en-US" dirty="0"/>
              <a:t>Nigel Tan</a:t>
            </a:r>
          </a:p>
        </p:txBody>
      </p:sp>
      <p:sp>
        <p:nvSpPr>
          <p:cNvPr id="32" name="TextBox 31">
            <a:extLst>
              <a:ext uri="{FF2B5EF4-FFF2-40B4-BE49-F238E27FC236}">
                <a16:creationId xmlns:a16="http://schemas.microsoft.com/office/drawing/2014/main" id="{13DDC891-88AB-5441-979F-181A02B8C448}"/>
              </a:ext>
            </a:extLst>
          </p:cNvPr>
          <p:cNvSpPr txBox="1"/>
          <p:nvPr/>
        </p:nvSpPr>
        <p:spPr>
          <a:xfrm>
            <a:off x="4525779" y="5820842"/>
            <a:ext cx="1890280" cy="369332"/>
          </a:xfrm>
          <a:prstGeom prst="rect">
            <a:avLst/>
          </a:prstGeom>
          <a:noFill/>
        </p:spPr>
        <p:txBody>
          <a:bodyPr wrap="square" rtlCol="0">
            <a:spAutoFit/>
          </a:bodyPr>
          <a:lstStyle/>
          <a:p>
            <a:pPr algn="ctr"/>
            <a:r>
              <a:rPr lang="en-US" dirty="0"/>
              <a:t>Paula </a:t>
            </a:r>
            <a:r>
              <a:rPr lang="en-US" dirty="0" err="1"/>
              <a:t>Olaya</a:t>
            </a:r>
            <a:endParaRPr lang="en-US" dirty="0"/>
          </a:p>
        </p:txBody>
      </p:sp>
      <p:sp>
        <p:nvSpPr>
          <p:cNvPr id="20" name="TextBox 19">
            <a:extLst>
              <a:ext uri="{FF2B5EF4-FFF2-40B4-BE49-F238E27FC236}">
                <a16:creationId xmlns:a16="http://schemas.microsoft.com/office/drawing/2014/main" id="{70ECA3DC-29C1-2F44-8B19-A110E6BF595B}"/>
              </a:ext>
            </a:extLst>
          </p:cNvPr>
          <p:cNvSpPr txBox="1"/>
          <p:nvPr/>
        </p:nvSpPr>
        <p:spPr>
          <a:xfrm>
            <a:off x="10108662" y="1237425"/>
            <a:ext cx="847924" cy="584775"/>
          </a:xfrm>
          <a:prstGeom prst="rect">
            <a:avLst/>
          </a:prstGeom>
          <a:noFill/>
        </p:spPr>
        <p:txBody>
          <a:bodyPr wrap="none" rtlCol="0">
            <a:spAutoFit/>
          </a:bodyPr>
          <a:lstStyle/>
          <a:p>
            <a:r>
              <a:rPr lang="en-US" sz="3200" dirty="0"/>
              <a:t>GTA</a:t>
            </a:r>
          </a:p>
        </p:txBody>
      </p:sp>
      <p:pic>
        <p:nvPicPr>
          <p:cNvPr id="1026" name="Picture 2" descr="people">
            <a:extLst>
              <a:ext uri="{FF2B5EF4-FFF2-40B4-BE49-F238E27FC236}">
                <a16:creationId xmlns:a16="http://schemas.microsoft.com/office/drawing/2014/main" id="{EC58032F-05EA-070F-332F-1FCA72DB18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54349" y="1765125"/>
            <a:ext cx="1875544" cy="18755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5DD2382-6E7E-F793-FF33-A68DF6FD1B9D}"/>
              </a:ext>
            </a:extLst>
          </p:cNvPr>
          <p:cNvSpPr txBox="1"/>
          <p:nvPr/>
        </p:nvSpPr>
        <p:spPr>
          <a:xfrm>
            <a:off x="9739613" y="3640669"/>
            <a:ext cx="1890280" cy="369332"/>
          </a:xfrm>
          <a:prstGeom prst="rect">
            <a:avLst/>
          </a:prstGeom>
          <a:noFill/>
        </p:spPr>
        <p:txBody>
          <a:bodyPr wrap="square" rtlCol="0">
            <a:spAutoFit/>
          </a:bodyPr>
          <a:lstStyle/>
          <a:p>
            <a:pPr algn="ctr"/>
            <a:r>
              <a:rPr lang="en-US" dirty="0"/>
              <a:t>Brandan </a:t>
            </a:r>
            <a:r>
              <a:rPr lang="en-US" dirty="0" err="1"/>
              <a:t>Roachell</a:t>
            </a:r>
            <a:endParaRPr lang="en-US" dirty="0"/>
          </a:p>
        </p:txBody>
      </p:sp>
    </p:spTree>
    <p:extLst>
      <p:ext uri="{BB962C8B-B14F-4D97-AF65-F5344CB8AC3E}">
        <p14:creationId xmlns:p14="http://schemas.microsoft.com/office/powerpoint/2010/main" val="1039171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19668-7080-D54E-80D1-87909304A94A}"/>
              </a:ext>
            </a:extLst>
          </p:cNvPr>
          <p:cNvSpPr>
            <a:spLocks noGrp="1"/>
          </p:cNvSpPr>
          <p:nvPr>
            <p:ph type="title"/>
          </p:nvPr>
        </p:nvSpPr>
        <p:spPr/>
        <p:txBody>
          <a:bodyPr/>
          <a:lstStyle/>
          <a:p>
            <a:r>
              <a:rPr lang="en-US" dirty="0"/>
              <a:t>Assignments: Rules (I)</a:t>
            </a:r>
          </a:p>
        </p:txBody>
      </p:sp>
      <p:sp>
        <p:nvSpPr>
          <p:cNvPr id="3" name="Content Placeholder 2">
            <a:extLst>
              <a:ext uri="{FF2B5EF4-FFF2-40B4-BE49-F238E27FC236}">
                <a16:creationId xmlns:a16="http://schemas.microsoft.com/office/drawing/2014/main" id="{AA9A8E87-0BC3-4546-95B3-0B6B3AD16A84}"/>
              </a:ext>
            </a:extLst>
          </p:cNvPr>
          <p:cNvSpPr>
            <a:spLocks noGrp="1"/>
          </p:cNvSpPr>
          <p:nvPr>
            <p:ph idx="1"/>
          </p:nvPr>
        </p:nvSpPr>
        <p:spPr/>
        <p:txBody>
          <a:bodyPr>
            <a:normAutofit fontScale="92500" lnSpcReduction="10000"/>
          </a:bodyPr>
          <a:lstStyle/>
          <a:p>
            <a:pPr lvl="0"/>
            <a:r>
              <a:rPr lang="en-US" dirty="0">
                <a:latin typeface="+mn-lt"/>
              </a:rPr>
              <a:t>Assignments are </a:t>
            </a:r>
            <a:r>
              <a:rPr lang="en-US" b="1" dirty="0">
                <a:latin typeface="+mn-lt"/>
              </a:rPr>
              <a:t>due at 8 am ET on Friday </a:t>
            </a:r>
            <a:r>
              <a:rPr lang="en-US" dirty="0">
                <a:latin typeface="+mn-lt"/>
              </a:rPr>
              <a:t>after they are assigned</a:t>
            </a:r>
          </a:p>
          <a:p>
            <a:pPr lvl="0"/>
            <a:r>
              <a:rPr lang="en-US" dirty="0">
                <a:latin typeface="+mn-lt"/>
              </a:rPr>
              <a:t>To submit, push your </a:t>
            </a:r>
            <a:r>
              <a:rPr lang="en-US" dirty="0" err="1">
                <a:latin typeface="+mn-lt"/>
              </a:rPr>
              <a:t>Jupyter</a:t>
            </a:r>
            <a:r>
              <a:rPr lang="en-US" dirty="0">
                <a:latin typeface="+mn-lt"/>
              </a:rPr>
              <a:t> Notebook containing your solutions to your submission repository</a:t>
            </a:r>
          </a:p>
          <a:p>
            <a:pPr lvl="0"/>
            <a:r>
              <a:rPr lang="en-US" dirty="0">
                <a:latin typeface="+mn-lt"/>
              </a:rPr>
              <a:t>Your submission repository will have the same name as your GitHub username</a:t>
            </a:r>
          </a:p>
          <a:p>
            <a:pPr lvl="0"/>
            <a:r>
              <a:rPr lang="en-US" dirty="0">
                <a:latin typeface="+mn-lt"/>
              </a:rPr>
              <a:t>Please make all data and additional files that are distributed with the assignment. This is not required, but it helps the TAs in grading.</a:t>
            </a:r>
          </a:p>
          <a:p>
            <a:pPr lvl="0"/>
            <a:r>
              <a:rPr lang="en-US" dirty="0">
                <a:latin typeface="+mn-lt"/>
              </a:rPr>
              <a:t>You must push at least a partial submission by the due date</a:t>
            </a:r>
          </a:p>
          <a:p>
            <a:pPr lvl="0"/>
            <a:r>
              <a:rPr lang="en-US" b="1" dirty="0">
                <a:latin typeface="+mn-lt"/>
              </a:rPr>
              <a:t>If you do not make a partial submission, you fail the course</a:t>
            </a:r>
          </a:p>
        </p:txBody>
      </p:sp>
      <p:sp>
        <p:nvSpPr>
          <p:cNvPr id="4" name="Slide Number Placeholder 3">
            <a:extLst>
              <a:ext uri="{FF2B5EF4-FFF2-40B4-BE49-F238E27FC236}">
                <a16:creationId xmlns:a16="http://schemas.microsoft.com/office/drawing/2014/main" id="{5589D6F7-2358-3B45-82FD-BC771A2E8216}"/>
              </a:ext>
            </a:extLst>
          </p:cNvPr>
          <p:cNvSpPr txBox="1">
            <a:spLocks/>
          </p:cNvSpPr>
          <p:nvPr/>
        </p:nvSpPr>
        <p:spPr bwMode="auto">
          <a:xfrm>
            <a:off x="1981201" y="6356351"/>
            <a:ext cx="13978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SzPct val="120000"/>
              <a:buFont typeface="Arial" panose="020B0604020202020204" pitchFamily="34" charset="0"/>
              <a:buChar char="•"/>
              <a:defRPr sz="2400" kern="1200">
                <a:solidFill>
                  <a:schemeClr val="tx1"/>
                </a:solidFill>
                <a:latin typeface="Calibri" panose="020F0502020204030204" pitchFamily="34" charset="0"/>
                <a:ea typeface="ＭＳ Ｐゴシック" panose="020B0600070205080204" pitchFamily="34" charset="-128"/>
                <a:cs typeface="Geneva" panose="020B0503030404040204" pitchFamily="34" charset="0"/>
              </a:defRPr>
            </a:lvl1pPr>
            <a:lvl2pPr marL="742950" indent="-285750" algn="l" defTabSz="457200" rtl="0" eaLnBrk="1" latinLnBrk="0" hangingPunct="1">
              <a:spcBef>
                <a:spcPct val="20000"/>
              </a:spcBef>
              <a:buFont typeface="Wingdings" pitchFamily="2" charset="2"/>
              <a:buChar char="§"/>
              <a:defRPr sz="2000" kern="1200">
                <a:solidFill>
                  <a:schemeClr val="tx1"/>
                </a:solidFill>
                <a:latin typeface="Calibri" panose="020F0502020204030204" pitchFamily="34" charset="0"/>
                <a:ea typeface="Geneva" panose="020B0503030404040204" pitchFamily="34" charset="0"/>
                <a:cs typeface="Geneva" panose="020B0503030404040204" pitchFamily="34" charset="0"/>
              </a:defRPr>
            </a:lvl2pPr>
            <a:lvl3pPr marL="1143000" indent="-228600" algn="l" defTabSz="4572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ヒラギノ角ゴ Pro W3" panose="020B0300000000000000" pitchFamily="34" charset="-128"/>
                <a:cs typeface="ヒラギノ角ゴ Pro W3" panose="020B0300000000000000" pitchFamily="34" charset="-128"/>
              </a:defRPr>
            </a:lvl3pPr>
            <a:lvl4pPr marL="1600200" indent="-228600" algn="l" defTabSz="4572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ヒラギノ角ゴ Pro W3" panose="020B0300000000000000" pitchFamily="34" charset="-128"/>
                <a:cs typeface="ヒラギノ角ゴ Pro W3" panose="020B0300000000000000" pitchFamily="34" charset="-128"/>
              </a:defRPr>
            </a:lvl4pPr>
            <a:lvl5pPr marL="2057400" indent="-228600" algn="l" defTabSz="4572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ヒラギノ角ゴ Pro W3" panose="020B0300000000000000" pitchFamily="34" charset="-128"/>
                <a:cs typeface="ヒラギノ角ゴ Pro W3" panose="020B0300000000000000" pitchFamily="34" charset="-128"/>
              </a:defRPr>
            </a:lvl5pPr>
            <a:lvl6pPr marL="2514600" indent="-228600" algn="l" defTabSz="457200" rtl="0" eaLnBrk="0" fontAlgn="base" latinLnBrk="0" hangingPunct="0">
              <a:spcBef>
                <a:spcPct val="20000"/>
              </a:spcBef>
              <a:spcAft>
                <a:spcPct val="0"/>
              </a:spcAft>
              <a:buFont typeface="Arial" panose="020B0604020202020204" pitchFamily="34" charset="0"/>
              <a:buChar char="»"/>
              <a:defRPr sz="1800" kern="1200">
                <a:solidFill>
                  <a:schemeClr val="tx1"/>
                </a:solidFill>
                <a:latin typeface="Calibri" panose="020F0502020204030204" pitchFamily="34" charset="0"/>
                <a:ea typeface="ヒラギノ角ゴ Pro W3" panose="020B0300000000000000" pitchFamily="34" charset="-128"/>
                <a:cs typeface="ヒラギノ角ゴ Pro W3" panose="020B0300000000000000" pitchFamily="34" charset="-128"/>
              </a:defRPr>
            </a:lvl6pPr>
            <a:lvl7pPr marL="2971800" indent="-228600" algn="l" defTabSz="457200" rtl="0" eaLnBrk="0" fontAlgn="base" latinLnBrk="0" hangingPunct="0">
              <a:spcBef>
                <a:spcPct val="20000"/>
              </a:spcBef>
              <a:spcAft>
                <a:spcPct val="0"/>
              </a:spcAft>
              <a:buFont typeface="Arial" panose="020B0604020202020204" pitchFamily="34" charset="0"/>
              <a:buChar char="»"/>
              <a:defRPr sz="1800" kern="1200">
                <a:solidFill>
                  <a:schemeClr val="tx1"/>
                </a:solidFill>
                <a:latin typeface="Calibri" panose="020F0502020204030204" pitchFamily="34" charset="0"/>
                <a:ea typeface="ヒラギノ角ゴ Pro W3" panose="020B0300000000000000" pitchFamily="34" charset="-128"/>
                <a:cs typeface="ヒラギノ角ゴ Pro W3" panose="020B0300000000000000" pitchFamily="34" charset="-128"/>
              </a:defRPr>
            </a:lvl7pPr>
            <a:lvl8pPr marL="3429000" indent="-228600" algn="l" defTabSz="457200" rtl="0" eaLnBrk="0" fontAlgn="base" latinLnBrk="0" hangingPunct="0">
              <a:spcBef>
                <a:spcPct val="20000"/>
              </a:spcBef>
              <a:spcAft>
                <a:spcPct val="0"/>
              </a:spcAft>
              <a:buFont typeface="Arial" panose="020B0604020202020204" pitchFamily="34" charset="0"/>
              <a:buChar char="»"/>
              <a:defRPr sz="1800" kern="1200">
                <a:solidFill>
                  <a:schemeClr val="tx1"/>
                </a:solidFill>
                <a:latin typeface="Calibri" panose="020F0502020204030204" pitchFamily="34" charset="0"/>
                <a:ea typeface="ヒラギノ角ゴ Pro W3" panose="020B0300000000000000" pitchFamily="34" charset="-128"/>
                <a:cs typeface="ヒラギノ角ゴ Pro W3" panose="020B0300000000000000" pitchFamily="34" charset="-128"/>
              </a:defRPr>
            </a:lvl8pPr>
            <a:lvl9pPr marL="3886200" indent="-228600" algn="l" defTabSz="457200" rtl="0" eaLnBrk="0" fontAlgn="base" latinLnBrk="0" hangingPunct="0">
              <a:spcBef>
                <a:spcPct val="20000"/>
              </a:spcBef>
              <a:spcAft>
                <a:spcPct val="0"/>
              </a:spcAft>
              <a:buFont typeface="Arial" panose="020B0604020202020204" pitchFamily="34" charset="0"/>
              <a:buChar char="»"/>
              <a:defRPr sz="1800" kern="1200">
                <a:solidFill>
                  <a:schemeClr val="tx1"/>
                </a:solidFill>
                <a:latin typeface="Calibri" panose="020F0502020204030204" pitchFamily="34" charset="0"/>
                <a:ea typeface="ヒラギノ角ゴ Pro W3" panose="020B0300000000000000" pitchFamily="34" charset="-128"/>
                <a:cs typeface="ヒラギノ角ゴ Pro W3" panose="020B0300000000000000" pitchFamily="34" charset="-128"/>
              </a:defRPr>
            </a:lvl9pPr>
          </a:lstStyle>
          <a:p>
            <a:pPr>
              <a:spcBef>
                <a:spcPct val="0"/>
              </a:spcBef>
              <a:buSzTx/>
              <a:buFontTx/>
              <a:buNone/>
            </a:pPr>
            <a:fld id="{B7681DB8-3A2A-2547-A69F-B5EA3FF9E6E5}" type="slidenum">
              <a:rPr lang="en-US" altLang="en-US" sz="1600">
                <a:solidFill>
                  <a:schemeClr val="tx2"/>
                </a:solidFill>
                <a:latin typeface="+mj-lt"/>
              </a:rPr>
              <a:pPr>
                <a:spcBef>
                  <a:spcPct val="0"/>
                </a:spcBef>
                <a:buSzTx/>
                <a:buFontTx/>
                <a:buNone/>
              </a:pPr>
              <a:t>3</a:t>
            </a:fld>
            <a:endParaRPr lang="en-US" altLang="en-US" sz="1600" dirty="0">
              <a:solidFill>
                <a:schemeClr val="tx2"/>
              </a:solidFill>
              <a:latin typeface="+mj-lt"/>
            </a:endParaRPr>
          </a:p>
        </p:txBody>
      </p:sp>
    </p:spTree>
    <p:extLst>
      <p:ext uri="{BB962C8B-B14F-4D97-AF65-F5344CB8AC3E}">
        <p14:creationId xmlns:p14="http://schemas.microsoft.com/office/powerpoint/2010/main" val="443179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19668-7080-D54E-80D1-87909304A94A}"/>
              </a:ext>
            </a:extLst>
          </p:cNvPr>
          <p:cNvSpPr>
            <a:spLocks noGrp="1"/>
          </p:cNvSpPr>
          <p:nvPr>
            <p:ph type="title"/>
          </p:nvPr>
        </p:nvSpPr>
        <p:spPr/>
        <p:txBody>
          <a:bodyPr/>
          <a:lstStyle/>
          <a:p>
            <a:r>
              <a:rPr lang="en-US" dirty="0"/>
              <a:t>Assignments: Rules (II)</a:t>
            </a:r>
          </a:p>
        </p:txBody>
      </p:sp>
      <p:sp>
        <p:nvSpPr>
          <p:cNvPr id="3" name="Content Placeholder 2">
            <a:extLst>
              <a:ext uri="{FF2B5EF4-FFF2-40B4-BE49-F238E27FC236}">
                <a16:creationId xmlns:a16="http://schemas.microsoft.com/office/drawing/2014/main" id="{AA9A8E87-0BC3-4546-95B3-0B6B3AD16A84}"/>
              </a:ext>
            </a:extLst>
          </p:cNvPr>
          <p:cNvSpPr>
            <a:spLocks noGrp="1"/>
          </p:cNvSpPr>
          <p:nvPr>
            <p:ph idx="1"/>
          </p:nvPr>
        </p:nvSpPr>
        <p:spPr/>
        <p:txBody>
          <a:bodyPr>
            <a:normAutofit fontScale="77500" lnSpcReduction="20000"/>
          </a:bodyPr>
          <a:lstStyle/>
          <a:p>
            <a:pPr lvl="0"/>
            <a:r>
              <a:rPr lang="en-US" dirty="0">
                <a:latin typeface="+mn-lt"/>
              </a:rPr>
              <a:t>If you make a partial submission, you will receive a temporary grade of “incomplete.” You will then get one additional week to complete the assignment thoroughly.</a:t>
            </a:r>
          </a:p>
          <a:p>
            <a:pPr lvl="0"/>
            <a:r>
              <a:rPr lang="en-US" dirty="0">
                <a:latin typeface="+mn-lt"/>
              </a:rPr>
              <a:t>If your submission is incomplete or incorrect after the extra week, you will not automatically fail the course. However, it will negatively impact your final grade.</a:t>
            </a:r>
          </a:p>
          <a:p>
            <a:pPr lvl="0"/>
            <a:r>
              <a:rPr lang="en-US" dirty="0">
                <a:latin typeface="+mn-lt"/>
              </a:rPr>
              <a:t>It would be best if you pushed your solutions to your submission repository after completing each problem. This guarantees that you will get the extra week (unless you don’t do the assignment at all)</a:t>
            </a:r>
          </a:p>
          <a:p>
            <a:r>
              <a:rPr lang="en-US" dirty="0">
                <a:latin typeface="+mn-lt"/>
              </a:rPr>
              <a:t>If you have extenuating circumstances (e.g., illness), go through the official University channels to report it, and you will be accommodated in --  "Absence Notifications" section of </a:t>
            </a:r>
            <a:r>
              <a:rPr lang="en-US" dirty="0" err="1">
                <a:latin typeface="+mn-lt"/>
              </a:rPr>
              <a:t>Hilltopics</a:t>
            </a:r>
            <a:r>
              <a:rPr lang="en-US" dirty="0">
                <a:latin typeface="+mn-lt"/>
              </a:rPr>
              <a:t>: </a:t>
            </a:r>
            <a:r>
              <a:rPr lang="en-US" dirty="0">
                <a:latin typeface="+mn-lt"/>
                <a:hlinkClick r:id="rId2"/>
              </a:rPr>
              <a:t>https://hilltopics.utk.edu/academics/</a:t>
            </a:r>
            <a:r>
              <a:rPr lang="en-US" dirty="0">
                <a:latin typeface="+mn-lt"/>
              </a:rPr>
              <a:t> </a:t>
            </a:r>
          </a:p>
        </p:txBody>
      </p:sp>
      <p:sp>
        <p:nvSpPr>
          <p:cNvPr id="4" name="Slide Number Placeholder 3">
            <a:extLst>
              <a:ext uri="{FF2B5EF4-FFF2-40B4-BE49-F238E27FC236}">
                <a16:creationId xmlns:a16="http://schemas.microsoft.com/office/drawing/2014/main" id="{A32F5B08-859A-9C42-8172-908E445BA1A7}"/>
              </a:ext>
            </a:extLst>
          </p:cNvPr>
          <p:cNvSpPr txBox="1">
            <a:spLocks/>
          </p:cNvSpPr>
          <p:nvPr/>
        </p:nvSpPr>
        <p:spPr bwMode="auto">
          <a:xfrm>
            <a:off x="1981201" y="6356351"/>
            <a:ext cx="1397863"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spcBef>
                <a:spcPct val="20000"/>
              </a:spcBef>
              <a:buSzPct val="120000"/>
              <a:buFont typeface="Arial" panose="020B0604020202020204" pitchFamily="34" charset="0"/>
              <a:buChar char="•"/>
              <a:defRPr sz="2400" kern="1200">
                <a:solidFill>
                  <a:schemeClr val="tx1"/>
                </a:solidFill>
                <a:latin typeface="Calibri" panose="020F0502020204030204" pitchFamily="34" charset="0"/>
                <a:ea typeface="ＭＳ Ｐゴシック" panose="020B0600070205080204" pitchFamily="34" charset="-128"/>
                <a:cs typeface="Geneva" panose="020B0503030404040204" pitchFamily="34" charset="0"/>
              </a:defRPr>
            </a:lvl1pPr>
            <a:lvl2pPr marL="742950" indent="-285750" algn="l" defTabSz="457200" rtl="0" eaLnBrk="1" latinLnBrk="0" hangingPunct="1">
              <a:spcBef>
                <a:spcPct val="20000"/>
              </a:spcBef>
              <a:buFont typeface="Wingdings" pitchFamily="2" charset="2"/>
              <a:buChar char="§"/>
              <a:defRPr sz="2000" kern="1200">
                <a:solidFill>
                  <a:schemeClr val="tx1"/>
                </a:solidFill>
                <a:latin typeface="Calibri" panose="020F0502020204030204" pitchFamily="34" charset="0"/>
                <a:ea typeface="Geneva" panose="020B0503030404040204" pitchFamily="34" charset="0"/>
                <a:cs typeface="Geneva" panose="020B0503030404040204" pitchFamily="34" charset="0"/>
              </a:defRPr>
            </a:lvl2pPr>
            <a:lvl3pPr marL="1143000" indent="-228600" algn="l" defTabSz="4572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ヒラギノ角ゴ Pro W3" panose="020B0300000000000000" pitchFamily="34" charset="-128"/>
                <a:cs typeface="ヒラギノ角ゴ Pro W3" panose="020B0300000000000000" pitchFamily="34" charset="-128"/>
              </a:defRPr>
            </a:lvl3pPr>
            <a:lvl4pPr marL="1600200" indent="-228600" algn="l" defTabSz="4572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ヒラギノ角ゴ Pro W3" panose="020B0300000000000000" pitchFamily="34" charset="-128"/>
                <a:cs typeface="ヒラギノ角ゴ Pro W3" panose="020B0300000000000000" pitchFamily="34" charset="-128"/>
              </a:defRPr>
            </a:lvl4pPr>
            <a:lvl5pPr marL="2057400" indent="-228600" algn="l" defTabSz="457200" rtl="0" eaLnBrk="1" latinLnBrk="0" hangingPunct="1">
              <a:spcBef>
                <a:spcPct val="20000"/>
              </a:spcBef>
              <a:buFont typeface="Arial" panose="020B0604020202020204" pitchFamily="34" charset="0"/>
              <a:buChar char="»"/>
              <a:defRPr sz="1800" kern="1200">
                <a:solidFill>
                  <a:schemeClr val="tx1"/>
                </a:solidFill>
                <a:latin typeface="Calibri" panose="020F0502020204030204" pitchFamily="34" charset="0"/>
                <a:ea typeface="ヒラギノ角ゴ Pro W3" panose="020B0300000000000000" pitchFamily="34" charset="-128"/>
                <a:cs typeface="ヒラギノ角ゴ Pro W3" panose="020B0300000000000000" pitchFamily="34" charset="-128"/>
              </a:defRPr>
            </a:lvl5pPr>
            <a:lvl6pPr marL="2514600" indent="-228600" algn="l" defTabSz="457200" rtl="0" eaLnBrk="0" fontAlgn="base" latinLnBrk="0" hangingPunct="0">
              <a:spcBef>
                <a:spcPct val="20000"/>
              </a:spcBef>
              <a:spcAft>
                <a:spcPct val="0"/>
              </a:spcAft>
              <a:buFont typeface="Arial" panose="020B0604020202020204" pitchFamily="34" charset="0"/>
              <a:buChar char="»"/>
              <a:defRPr sz="1800" kern="1200">
                <a:solidFill>
                  <a:schemeClr val="tx1"/>
                </a:solidFill>
                <a:latin typeface="Calibri" panose="020F0502020204030204" pitchFamily="34" charset="0"/>
                <a:ea typeface="ヒラギノ角ゴ Pro W3" panose="020B0300000000000000" pitchFamily="34" charset="-128"/>
                <a:cs typeface="ヒラギノ角ゴ Pro W3" panose="020B0300000000000000" pitchFamily="34" charset="-128"/>
              </a:defRPr>
            </a:lvl6pPr>
            <a:lvl7pPr marL="2971800" indent="-228600" algn="l" defTabSz="457200" rtl="0" eaLnBrk="0" fontAlgn="base" latinLnBrk="0" hangingPunct="0">
              <a:spcBef>
                <a:spcPct val="20000"/>
              </a:spcBef>
              <a:spcAft>
                <a:spcPct val="0"/>
              </a:spcAft>
              <a:buFont typeface="Arial" panose="020B0604020202020204" pitchFamily="34" charset="0"/>
              <a:buChar char="»"/>
              <a:defRPr sz="1800" kern="1200">
                <a:solidFill>
                  <a:schemeClr val="tx1"/>
                </a:solidFill>
                <a:latin typeface="Calibri" panose="020F0502020204030204" pitchFamily="34" charset="0"/>
                <a:ea typeface="ヒラギノ角ゴ Pro W3" panose="020B0300000000000000" pitchFamily="34" charset="-128"/>
                <a:cs typeface="ヒラギノ角ゴ Pro W3" panose="020B0300000000000000" pitchFamily="34" charset="-128"/>
              </a:defRPr>
            </a:lvl7pPr>
            <a:lvl8pPr marL="3429000" indent="-228600" algn="l" defTabSz="457200" rtl="0" eaLnBrk="0" fontAlgn="base" latinLnBrk="0" hangingPunct="0">
              <a:spcBef>
                <a:spcPct val="20000"/>
              </a:spcBef>
              <a:spcAft>
                <a:spcPct val="0"/>
              </a:spcAft>
              <a:buFont typeface="Arial" panose="020B0604020202020204" pitchFamily="34" charset="0"/>
              <a:buChar char="»"/>
              <a:defRPr sz="1800" kern="1200">
                <a:solidFill>
                  <a:schemeClr val="tx1"/>
                </a:solidFill>
                <a:latin typeface="Calibri" panose="020F0502020204030204" pitchFamily="34" charset="0"/>
                <a:ea typeface="ヒラギノ角ゴ Pro W3" panose="020B0300000000000000" pitchFamily="34" charset="-128"/>
                <a:cs typeface="ヒラギノ角ゴ Pro W3" panose="020B0300000000000000" pitchFamily="34" charset="-128"/>
              </a:defRPr>
            </a:lvl8pPr>
            <a:lvl9pPr marL="3886200" indent="-228600" algn="l" defTabSz="457200" rtl="0" eaLnBrk="0" fontAlgn="base" latinLnBrk="0" hangingPunct="0">
              <a:spcBef>
                <a:spcPct val="20000"/>
              </a:spcBef>
              <a:spcAft>
                <a:spcPct val="0"/>
              </a:spcAft>
              <a:buFont typeface="Arial" panose="020B0604020202020204" pitchFamily="34" charset="0"/>
              <a:buChar char="»"/>
              <a:defRPr sz="1800" kern="1200">
                <a:solidFill>
                  <a:schemeClr val="tx1"/>
                </a:solidFill>
                <a:latin typeface="Calibri" panose="020F0502020204030204" pitchFamily="34" charset="0"/>
                <a:ea typeface="ヒラギノ角ゴ Pro W3" panose="020B0300000000000000" pitchFamily="34" charset="-128"/>
                <a:cs typeface="ヒラギノ角ゴ Pro W3" panose="020B0300000000000000" pitchFamily="34" charset="-128"/>
              </a:defRPr>
            </a:lvl9pPr>
          </a:lstStyle>
          <a:p>
            <a:pPr>
              <a:spcBef>
                <a:spcPct val="0"/>
              </a:spcBef>
              <a:buSzTx/>
              <a:buFontTx/>
              <a:buNone/>
            </a:pPr>
            <a:fld id="{B7681DB8-3A2A-2547-A69F-B5EA3FF9E6E5}" type="slidenum">
              <a:rPr lang="en-US" altLang="en-US" sz="1600">
                <a:solidFill>
                  <a:schemeClr val="tx2"/>
                </a:solidFill>
                <a:latin typeface="+mj-lt"/>
              </a:rPr>
              <a:pPr>
                <a:spcBef>
                  <a:spcPct val="0"/>
                </a:spcBef>
                <a:buSzTx/>
                <a:buFontTx/>
                <a:buNone/>
              </a:pPr>
              <a:t>4</a:t>
            </a:fld>
            <a:endParaRPr lang="en-US" altLang="en-US" sz="1600" dirty="0">
              <a:solidFill>
                <a:schemeClr val="tx2"/>
              </a:solidFill>
              <a:latin typeface="+mj-lt"/>
            </a:endParaRPr>
          </a:p>
        </p:txBody>
      </p:sp>
    </p:spTree>
    <p:extLst>
      <p:ext uri="{BB962C8B-B14F-4D97-AF65-F5344CB8AC3E}">
        <p14:creationId xmlns:p14="http://schemas.microsoft.com/office/powerpoint/2010/main" val="2142428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B0D89-7F47-B440-B1BE-17C3A435A2E8}"/>
              </a:ext>
            </a:extLst>
          </p:cNvPr>
          <p:cNvSpPr>
            <a:spLocks noGrp="1"/>
          </p:cNvSpPr>
          <p:nvPr>
            <p:ph type="title"/>
          </p:nvPr>
        </p:nvSpPr>
        <p:spPr/>
        <p:txBody>
          <a:bodyPr>
            <a:normAutofit/>
          </a:bodyPr>
          <a:lstStyle/>
          <a:p>
            <a:r>
              <a:rPr lang="en-US" dirty="0">
                <a:latin typeface="+mn-lt"/>
              </a:rPr>
              <a:t>Course Repository </a:t>
            </a:r>
          </a:p>
        </p:txBody>
      </p:sp>
      <p:sp>
        <p:nvSpPr>
          <p:cNvPr id="3" name="Slide Number Placeholder 2">
            <a:extLst>
              <a:ext uri="{FF2B5EF4-FFF2-40B4-BE49-F238E27FC236}">
                <a16:creationId xmlns:a16="http://schemas.microsoft.com/office/drawing/2014/main" id="{A5BCD1AC-7424-0148-977E-5C3E1BA67D83}"/>
              </a:ext>
            </a:extLst>
          </p:cNvPr>
          <p:cNvSpPr>
            <a:spLocks noGrp="1"/>
          </p:cNvSpPr>
          <p:nvPr>
            <p:ph type="sldNum" sz="quarter" idx="12"/>
          </p:nvPr>
        </p:nvSpPr>
        <p:spPr/>
        <p:txBody>
          <a:bodyPr/>
          <a:lstStyle/>
          <a:p>
            <a:fld id="{051C7006-7120-F341-A188-F97DDD913081}" type="slidenum">
              <a:rPr lang="en-US" smtClean="0"/>
              <a:pPr/>
              <a:t>5</a:t>
            </a:fld>
            <a:endParaRPr lang="en-US" dirty="0"/>
          </a:p>
        </p:txBody>
      </p:sp>
    </p:spTree>
    <p:extLst>
      <p:ext uri="{BB962C8B-B14F-4D97-AF65-F5344CB8AC3E}">
        <p14:creationId xmlns:p14="http://schemas.microsoft.com/office/powerpoint/2010/main" val="3780917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AC04-9CF4-7444-9EE6-D58A274DBCB4}"/>
              </a:ext>
            </a:extLst>
          </p:cNvPr>
          <p:cNvSpPr>
            <a:spLocks noGrp="1"/>
          </p:cNvSpPr>
          <p:nvPr>
            <p:ph type="title"/>
          </p:nvPr>
        </p:nvSpPr>
        <p:spPr/>
        <p:txBody>
          <a:bodyPr/>
          <a:lstStyle/>
          <a:p>
            <a:r>
              <a:rPr lang="en-US" dirty="0"/>
              <a:t>Clone our class repository</a:t>
            </a:r>
          </a:p>
        </p:txBody>
      </p:sp>
      <p:sp>
        <p:nvSpPr>
          <p:cNvPr id="3" name="Content Placeholder 2">
            <a:extLst>
              <a:ext uri="{FF2B5EF4-FFF2-40B4-BE49-F238E27FC236}">
                <a16:creationId xmlns:a16="http://schemas.microsoft.com/office/drawing/2014/main" id="{74F2DAF8-07E5-4648-97F2-A7D5BC1D8BEF}"/>
              </a:ext>
            </a:extLst>
          </p:cNvPr>
          <p:cNvSpPr>
            <a:spLocks noGrp="1"/>
          </p:cNvSpPr>
          <p:nvPr>
            <p:ph idx="1"/>
          </p:nvPr>
        </p:nvSpPr>
        <p:spPr/>
        <p:txBody>
          <a:bodyPr/>
          <a:lstStyle/>
          <a:p>
            <a:r>
              <a:rPr lang="en-US" dirty="0"/>
              <a:t>Using either the GitHub Desktop app or the git CLI, clone the class repo: </a:t>
            </a:r>
          </a:p>
          <a:p>
            <a:pPr marL="0" indent="0">
              <a:buNone/>
            </a:pPr>
            <a:r>
              <a:rPr lang="en-US" dirty="0"/>
              <a:t>https://</a:t>
            </a:r>
            <a:r>
              <a:rPr lang="en-US" dirty="0" err="1"/>
              <a:t>github.com</a:t>
            </a:r>
            <a:r>
              <a:rPr lang="en-US" dirty="0"/>
              <a:t>/CISC879-BigData/UTK-COSC426and526-S22</a:t>
            </a:r>
          </a:p>
        </p:txBody>
      </p:sp>
      <p:sp>
        <p:nvSpPr>
          <p:cNvPr id="4" name="Slide Number Placeholder 3">
            <a:extLst>
              <a:ext uri="{FF2B5EF4-FFF2-40B4-BE49-F238E27FC236}">
                <a16:creationId xmlns:a16="http://schemas.microsoft.com/office/drawing/2014/main" id="{75B37F83-5D99-8440-AE8C-FF3BC8F7F0E0}"/>
              </a:ext>
            </a:extLst>
          </p:cNvPr>
          <p:cNvSpPr>
            <a:spLocks noGrp="1"/>
          </p:cNvSpPr>
          <p:nvPr>
            <p:ph type="sldNum" sz="quarter" idx="12"/>
          </p:nvPr>
        </p:nvSpPr>
        <p:spPr/>
        <p:txBody>
          <a:bodyPr/>
          <a:lstStyle/>
          <a:p>
            <a:fld id="{051C7006-7120-F341-A188-F97DDD913081}" type="slidenum">
              <a:rPr lang="en-US" smtClean="0"/>
              <a:pPr/>
              <a:t>6</a:t>
            </a:fld>
            <a:endParaRPr lang="en-US" dirty="0"/>
          </a:p>
        </p:txBody>
      </p:sp>
    </p:spTree>
    <p:extLst>
      <p:ext uri="{BB962C8B-B14F-4D97-AF65-F5344CB8AC3E}">
        <p14:creationId xmlns:p14="http://schemas.microsoft.com/office/powerpoint/2010/main" val="1913296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9680B-BD49-1249-9EB6-7BCA6451F477}"/>
              </a:ext>
            </a:extLst>
          </p:cNvPr>
          <p:cNvSpPr>
            <a:spLocks noGrp="1"/>
          </p:cNvSpPr>
          <p:nvPr>
            <p:ph type="title"/>
          </p:nvPr>
        </p:nvSpPr>
        <p:spPr/>
        <p:txBody>
          <a:bodyPr/>
          <a:lstStyle/>
          <a:p>
            <a:r>
              <a:rPr lang="en-US" dirty="0"/>
              <a:t>Clone the course repository </a:t>
            </a:r>
          </a:p>
        </p:txBody>
      </p:sp>
      <p:sp>
        <p:nvSpPr>
          <p:cNvPr id="4" name="Slide Number Placeholder 3">
            <a:extLst>
              <a:ext uri="{FF2B5EF4-FFF2-40B4-BE49-F238E27FC236}">
                <a16:creationId xmlns:a16="http://schemas.microsoft.com/office/drawing/2014/main" id="{CB7E7364-C30D-F544-91C4-B676B0EF1679}"/>
              </a:ext>
            </a:extLst>
          </p:cNvPr>
          <p:cNvSpPr>
            <a:spLocks noGrp="1"/>
          </p:cNvSpPr>
          <p:nvPr>
            <p:ph type="sldNum" sz="quarter" idx="12"/>
          </p:nvPr>
        </p:nvSpPr>
        <p:spPr/>
        <p:txBody>
          <a:bodyPr/>
          <a:lstStyle/>
          <a:p>
            <a:fld id="{051C7006-7120-F341-A188-F97DDD913081}" type="slidenum">
              <a:rPr lang="en-US" smtClean="0"/>
              <a:pPr/>
              <a:t>7</a:t>
            </a:fld>
            <a:endParaRPr lang="en-US" dirty="0"/>
          </a:p>
        </p:txBody>
      </p:sp>
      <p:sp>
        <p:nvSpPr>
          <p:cNvPr id="3" name="Rectangle 2">
            <a:extLst>
              <a:ext uri="{FF2B5EF4-FFF2-40B4-BE49-F238E27FC236}">
                <a16:creationId xmlns:a16="http://schemas.microsoft.com/office/drawing/2014/main" id="{EBF6209C-7367-AF42-A374-187C21FA596B}"/>
              </a:ext>
            </a:extLst>
          </p:cNvPr>
          <p:cNvSpPr/>
          <p:nvPr/>
        </p:nvSpPr>
        <p:spPr>
          <a:xfrm>
            <a:off x="609600" y="1170772"/>
            <a:ext cx="10972800" cy="523220"/>
          </a:xfrm>
          <a:prstGeom prst="rect">
            <a:avLst/>
          </a:prstGeom>
        </p:spPr>
        <p:txBody>
          <a:bodyPr wrap="square">
            <a:spAutoFit/>
          </a:bodyPr>
          <a:lstStyle/>
          <a:p>
            <a:r>
              <a:rPr lang="en-US" sz="2800" dirty="0">
                <a:highlight>
                  <a:srgbClr val="00FF00"/>
                </a:highlight>
              </a:rPr>
              <a:t>https://</a:t>
            </a:r>
            <a:r>
              <a:rPr lang="en-US" sz="2800" dirty="0" err="1">
                <a:highlight>
                  <a:srgbClr val="00FF00"/>
                </a:highlight>
              </a:rPr>
              <a:t>github.com</a:t>
            </a:r>
            <a:r>
              <a:rPr lang="en-US" sz="2800" dirty="0">
                <a:highlight>
                  <a:srgbClr val="00FF00"/>
                </a:highlight>
              </a:rPr>
              <a:t>/CISC879-BigData/UTK-COSC426and526-S23</a:t>
            </a:r>
          </a:p>
        </p:txBody>
      </p:sp>
      <p:pic>
        <p:nvPicPr>
          <p:cNvPr id="8" name="Picture 7">
            <a:extLst>
              <a:ext uri="{FF2B5EF4-FFF2-40B4-BE49-F238E27FC236}">
                <a16:creationId xmlns:a16="http://schemas.microsoft.com/office/drawing/2014/main" id="{5E22789E-FBFA-944F-BC4D-17CB2E9B80FB}"/>
              </a:ext>
            </a:extLst>
          </p:cNvPr>
          <p:cNvPicPr>
            <a:picLocks noChangeAspect="1"/>
          </p:cNvPicPr>
          <p:nvPr/>
        </p:nvPicPr>
        <p:blipFill>
          <a:blip r:embed="rId2"/>
          <a:stretch>
            <a:fillRect/>
          </a:stretch>
        </p:blipFill>
        <p:spPr>
          <a:xfrm>
            <a:off x="980660" y="1691260"/>
            <a:ext cx="9660835" cy="5030216"/>
          </a:xfrm>
          <a:prstGeom prst="rect">
            <a:avLst/>
          </a:prstGeom>
        </p:spPr>
      </p:pic>
    </p:spTree>
    <p:extLst>
      <p:ext uri="{BB962C8B-B14F-4D97-AF65-F5344CB8AC3E}">
        <p14:creationId xmlns:p14="http://schemas.microsoft.com/office/powerpoint/2010/main" val="2553919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D903C-5E09-3E49-A518-212DE731FD35}"/>
              </a:ext>
            </a:extLst>
          </p:cNvPr>
          <p:cNvSpPr>
            <a:spLocks noGrp="1"/>
          </p:cNvSpPr>
          <p:nvPr>
            <p:ph type="title"/>
          </p:nvPr>
        </p:nvSpPr>
        <p:spPr/>
        <p:txBody>
          <a:bodyPr/>
          <a:lstStyle/>
          <a:p>
            <a:r>
              <a:rPr lang="en-US" dirty="0"/>
              <a:t>Clone the course repository </a:t>
            </a:r>
          </a:p>
        </p:txBody>
      </p:sp>
      <p:sp>
        <p:nvSpPr>
          <p:cNvPr id="4" name="Slide Number Placeholder 3">
            <a:extLst>
              <a:ext uri="{FF2B5EF4-FFF2-40B4-BE49-F238E27FC236}">
                <a16:creationId xmlns:a16="http://schemas.microsoft.com/office/drawing/2014/main" id="{800E3C8D-6BBE-314C-82D3-41D202E23A38}"/>
              </a:ext>
            </a:extLst>
          </p:cNvPr>
          <p:cNvSpPr>
            <a:spLocks noGrp="1"/>
          </p:cNvSpPr>
          <p:nvPr>
            <p:ph type="sldNum" sz="quarter" idx="12"/>
          </p:nvPr>
        </p:nvSpPr>
        <p:spPr/>
        <p:txBody>
          <a:bodyPr/>
          <a:lstStyle/>
          <a:p>
            <a:fld id="{051C7006-7120-F341-A188-F97DDD913081}" type="slidenum">
              <a:rPr lang="en-US" smtClean="0"/>
              <a:pPr/>
              <a:t>8</a:t>
            </a:fld>
            <a:endParaRPr lang="en-US" dirty="0"/>
          </a:p>
        </p:txBody>
      </p:sp>
      <p:pic>
        <p:nvPicPr>
          <p:cNvPr id="7" name="Picture 6">
            <a:extLst>
              <a:ext uri="{FF2B5EF4-FFF2-40B4-BE49-F238E27FC236}">
                <a16:creationId xmlns:a16="http://schemas.microsoft.com/office/drawing/2014/main" id="{3A81B352-B8F6-864E-B52F-BDF0E94F97C3}"/>
              </a:ext>
            </a:extLst>
          </p:cNvPr>
          <p:cNvPicPr>
            <a:picLocks noChangeAspect="1"/>
          </p:cNvPicPr>
          <p:nvPr/>
        </p:nvPicPr>
        <p:blipFill>
          <a:blip r:embed="rId2"/>
          <a:stretch>
            <a:fillRect/>
          </a:stretch>
        </p:blipFill>
        <p:spPr>
          <a:xfrm>
            <a:off x="537036" y="1264841"/>
            <a:ext cx="10641496" cy="5091510"/>
          </a:xfrm>
          <a:prstGeom prst="rect">
            <a:avLst/>
          </a:prstGeom>
        </p:spPr>
      </p:pic>
    </p:spTree>
    <p:extLst>
      <p:ext uri="{BB962C8B-B14F-4D97-AF65-F5344CB8AC3E}">
        <p14:creationId xmlns:p14="http://schemas.microsoft.com/office/powerpoint/2010/main" val="861331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7BFD-D38C-FE4C-8AEC-8682ACCC5DCA}"/>
              </a:ext>
            </a:extLst>
          </p:cNvPr>
          <p:cNvSpPr>
            <a:spLocks noGrp="1"/>
          </p:cNvSpPr>
          <p:nvPr>
            <p:ph type="title"/>
          </p:nvPr>
        </p:nvSpPr>
        <p:spPr/>
        <p:txBody>
          <a:bodyPr/>
          <a:lstStyle/>
          <a:p>
            <a:r>
              <a:rPr lang="en-US" dirty="0"/>
              <a:t>Open from CLI </a:t>
            </a:r>
          </a:p>
        </p:txBody>
      </p:sp>
      <p:sp>
        <p:nvSpPr>
          <p:cNvPr id="3" name="Content Placeholder 2">
            <a:extLst>
              <a:ext uri="{FF2B5EF4-FFF2-40B4-BE49-F238E27FC236}">
                <a16:creationId xmlns:a16="http://schemas.microsoft.com/office/drawing/2014/main" id="{367A2C0A-05F1-4D40-91B2-B6BAFB4D1D48}"/>
              </a:ext>
            </a:extLst>
          </p:cNvPr>
          <p:cNvSpPr>
            <a:spLocks noGrp="1"/>
          </p:cNvSpPr>
          <p:nvPr>
            <p:ph idx="1"/>
          </p:nvPr>
        </p:nvSpPr>
        <p:spPr/>
        <p:txBody>
          <a:bodyPr/>
          <a:lstStyle/>
          <a:p>
            <a:r>
              <a:rPr lang="en-US" sz="2400" dirty="0"/>
              <a:t>$ git clone </a:t>
            </a:r>
            <a:r>
              <a:rPr lang="en-US" sz="2400" b="0" i="0" u="sng" dirty="0">
                <a:solidFill>
                  <a:srgbClr val="24292F"/>
                </a:solidFill>
                <a:effectLst/>
                <a:highlight>
                  <a:srgbClr val="00FF00"/>
                </a:highlight>
                <a:latin typeface="-apple-system"/>
              </a:rPr>
              <a:t>https://</a:t>
            </a:r>
            <a:r>
              <a:rPr lang="en-US" sz="2400" b="0" i="0" u="sng" dirty="0" err="1">
                <a:solidFill>
                  <a:srgbClr val="24292F"/>
                </a:solidFill>
                <a:effectLst/>
                <a:highlight>
                  <a:srgbClr val="00FF00"/>
                </a:highlight>
                <a:latin typeface="-apple-system"/>
              </a:rPr>
              <a:t>github.com</a:t>
            </a:r>
            <a:r>
              <a:rPr lang="en-US" sz="2400" b="0" i="0" u="sng" dirty="0">
                <a:solidFill>
                  <a:srgbClr val="24292F"/>
                </a:solidFill>
                <a:effectLst/>
                <a:highlight>
                  <a:srgbClr val="00FF00"/>
                </a:highlight>
                <a:latin typeface="-apple-system"/>
              </a:rPr>
              <a:t>/CISC879-BigData/UTK-COSC426and526-S23.git</a:t>
            </a:r>
            <a:endParaRPr lang="en-US" sz="2400" b="1" dirty="0">
              <a:highlight>
                <a:srgbClr val="00FF00"/>
              </a:highlight>
            </a:endParaRPr>
          </a:p>
        </p:txBody>
      </p:sp>
      <p:sp>
        <p:nvSpPr>
          <p:cNvPr id="4" name="Slide Number Placeholder 3">
            <a:extLst>
              <a:ext uri="{FF2B5EF4-FFF2-40B4-BE49-F238E27FC236}">
                <a16:creationId xmlns:a16="http://schemas.microsoft.com/office/drawing/2014/main" id="{DCA1FD00-5806-4440-8707-33A534E73176}"/>
              </a:ext>
            </a:extLst>
          </p:cNvPr>
          <p:cNvSpPr>
            <a:spLocks noGrp="1"/>
          </p:cNvSpPr>
          <p:nvPr>
            <p:ph type="sldNum" sz="quarter" idx="12"/>
          </p:nvPr>
        </p:nvSpPr>
        <p:spPr/>
        <p:txBody>
          <a:bodyPr/>
          <a:lstStyle/>
          <a:p>
            <a:fld id="{051C7006-7120-F341-A188-F97DDD913081}" type="slidenum">
              <a:rPr lang="en-US" smtClean="0"/>
              <a:pPr/>
              <a:t>9</a:t>
            </a:fld>
            <a:endParaRPr lang="en-US" dirty="0"/>
          </a:p>
        </p:txBody>
      </p:sp>
    </p:spTree>
    <p:extLst>
      <p:ext uri="{BB962C8B-B14F-4D97-AF65-F5344CB8AC3E}">
        <p14:creationId xmlns:p14="http://schemas.microsoft.com/office/powerpoint/2010/main" val="356704425"/>
      </p:ext>
    </p:extLst>
  </p:cSld>
  <p:clrMapOvr>
    <a:masterClrMapping/>
  </p:clrMapOvr>
</p:sld>
</file>

<file path=ppt/theme/theme1.xml><?xml version="1.0" encoding="utf-8"?>
<a:theme xmlns:a="http://schemas.openxmlformats.org/drawingml/2006/main" name="Title Screen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Meta Inf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ancy Picture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hart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21421</TotalTime>
  <Words>387</Words>
  <Application>Microsoft Macintosh PowerPoint</Application>
  <PresentationFormat>Widescreen</PresentationFormat>
  <Paragraphs>46</Paragraphs>
  <Slides>12</Slides>
  <Notes>1</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12</vt:i4>
      </vt:variant>
    </vt:vector>
  </HeadingPairs>
  <TitlesOfParts>
    <vt:vector size="20" baseType="lpstr">
      <vt:lpstr>-apple-system</vt:lpstr>
      <vt:lpstr>Arial</vt:lpstr>
      <vt:lpstr>Calibri</vt:lpstr>
      <vt:lpstr>Georgia</vt:lpstr>
      <vt:lpstr>Title Screens</vt:lpstr>
      <vt:lpstr>Content: Meta Info</vt:lpstr>
      <vt:lpstr>Fancy Pictures</vt:lpstr>
      <vt:lpstr>Charts</vt:lpstr>
      <vt:lpstr>Lecture 2: Build  your working environment Part II</vt:lpstr>
      <vt:lpstr>PowerPoint Presentation</vt:lpstr>
      <vt:lpstr>Assignments: Rules (I)</vt:lpstr>
      <vt:lpstr>Assignments: Rules (II)</vt:lpstr>
      <vt:lpstr>Course Repository </vt:lpstr>
      <vt:lpstr>Clone our class repository</vt:lpstr>
      <vt:lpstr>Clone the course repository </vt:lpstr>
      <vt:lpstr>Clone the course repository </vt:lpstr>
      <vt:lpstr>Open from CLI </vt:lpstr>
      <vt:lpstr>Open from GitHub Desktop</vt:lpstr>
      <vt:lpstr>Get ready for Lecture 2</vt:lpstr>
      <vt:lpstr>We are ready to start ….</vt:lpstr>
    </vt:vector>
  </TitlesOfParts>
  <Company>University of Tennessee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 PowerPoint Template 2015 ver 1</dc:title>
  <dc:creator>England, Susan Elizabeth</dc:creator>
  <cp:lastModifiedBy>Taufer, Michela</cp:lastModifiedBy>
  <cp:revision>423</cp:revision>
  <cp:lastPrinted>2021-01-29T11:34:05Z</cp:lastPrinted>
  <dcterms:created xsi:type="dcterms:W3CDTF">2014-12-02T19:58:44Z</dcterms:created>
  <dcterms:modified xsi:type="dcterms:W3CDTF">2023-02-01T13:45:53Z</dcterms:modified>
</cp:coreProperties>
</file>